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6" r:id="rId5"/>
    <p:sldId id="331" r:id="rId6"/>
    <p:sldId id="305" r:id="rId7"/>
    <p:sldId id="342" r:id="rId8"/>
    <p:sldId id="332" r:id="rId9"/>
    <p:sldId id="308" r:id="rId10"/>
    <p:sldId id="309" r:id="rId11"/>
    <p:sldId id="310" r:id="rId12"/>
    <p:sldId id="339" r:id="rId13"/>
    <p:sldId id="334" r:id="rId14"/>
    <p:sldId id="324" r:id="rId15"/>
    <p:sldId id="326" r:id="rId16"/>
    <p:sldId id="335" r:id="rId17"/>
    <p:sldId id="340" r:id="rId18"/>
    <p:sldId id="337" r:id="rId19"/>
    <p:sldId id="343" r:id="rId20"/>
    <p:sldId id="333" r:id="rId21"/>
    <p:sldId id="344" r:id="rId22"/>
    <p:sldId id="314" r:id="rId23"/>
    <p:sldId id="315" r:id="rId24"/>
    <p:sldId id="317" r:id="rId25"/>
    <p:sldId id="338" r:id="rId26"/>
    <p:sldId id="319" r:id="rId27"/>
    <p:sldId id="345" r:id="rId28"/>
    <p:sldId id="323" r:id="rId29"/>
    <p:sldId id="341" r:id="rId30"/>
    <p:sldId id="327" r:id="rId31"/>
    <p:sldId id="328" r:id="rId32"/>
    <p:sldId id="329" r:id="rId33"/>
    <p:sldId id="298" r:id="rId34"/>
    <p:sldId id="27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FDBB5-0422-461F-95A0-9F99E7357C68}" v="823" dt="2024-04-09T12:29:27.15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678" autoAdjust="0"/>
  </p:normalViewPr>
  <p:slideViewPr>
    <p:cSldViewPr snapToGrid="0">
      <p:cViewPr varScale="1">
        <p:scale>
          <a:sx n="150" d="100"/>
          <a:sy n="150" d="100"/>
        </p:scale>
        <p:origin x="283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Fontaine" userId="d1db49ec-670f-4574-92a7-10e64abb55c7" providerId="ADAL" clId="{520FDBB5-0422-461F-95A0-9F99E7357C68}"/>
    <pc:docChg chg="undo custSel addSld delSld modSld sldOrd">
      <pc:chgData name="Lucas Fontaine" userId="d1db49ec-670f-4574-92a7-10e64abb55c7" providerId="ADAL" clId="{520FDBB5-0422-461F-95A0-9F99E7357C68}" dt="2024-04-09T12:35:03.071" v="13338" actId="14100"/>
      <pc:docMkLst>
        <pc:docMk/>
      </pc:docMkLst>
      <pc:sldChg chg="addSp delSp modSp mod">
        <pc:chgData name="Lucas Fontaine" userId="d1db49ec-670f-4574-92a7-10e64abb55c7" providerId="ADAL" clId="{520FDBB5-0422-461F-95A0-9F99E7357C68}" dt="2024-04-09T07:19:30.304" v="141" actId="478"/>
        <pc:sldMkLst>
          <pc:docMk/>
          <pc:sldMk cId="3985355958" sldId="256"/>
        </pc:sldMkLst>
        <pc:spChg chg="mod">
          <ac:chgData name="Lucas Fontaine" userId="d1db49ec-670f-4574-92a7-10e64abb55c7" providerId="ADAL" clId="{520FDBB5-0422-461F-95A0-9F99E7357C68}" dt="2024-04-09T07:19:28.915" v="140" actId="1076"/>
          <ac:spMkLst>
            <pc:docMk/>
            <pc:sldMk cId="3985355958" sldId="256"/>
            <ac:spMk id="2" creationId="{D69F916B-9D75-A31B-F791-8656300166FE}"/>
          </ac:spMkLst>
        </pc:spChg>
        <pc:spChg chg="mod">
          <ac:chgData name="Lucas Fontaine" userId="d1db49ec-670f-4574-92a7-10e64abb55c7" providerId="ADAL" clId="{520FDBB5-0422-461F-95A0-9F99E7357C68}" dt="2024-04-09T07:19:14.677" v="137" actId="1076"/>
          <ac:spMkLst>
            <pc:docMk/>
            <pc:sldMk cId="3985355958" sldId="256"/>
            <ac:spMk id="3" creationId="{9904C5CB-8617-1EEB-3EEB-EA7E622F3355}"/>
          </ac:spMkLst>
        </pc:spChg>
        <pc:spChg chg="add mod">
          <ac:chgData name="Lucas Fontaine" userId="d1db49ec-670f-4574-92a7-10e64abb55c7" providerId="ADAL" clId="{520FDBB5-0422-461F-95A0-9F99E7357C68}" dt="2024-04-09T07:19:19.114" v="138" actId="1076"/>
          <ac:spMkLst>
            <pc:docMk/>
            <pc:sldMk cId="3985355958" sldId="256"/>
            <ac:spMk id="4" creationId="{1379452E-EE84-9436-9338-3F93E7313C73}"/>
          </ac:spMkLst>
        </pc:spChg>
        <pc:picChg chg="del mod">
          <ac:chgData name="Lucas Fontaine" userId="d1db49ec-670f-4574-92a7-10e64abb55c7" providerId="ADAL" clId="{520FDBB5-0422-461F-95A0-9F99E7357C68}" dt="2024-04-09T07:19:30.304" v="141" actId="478"/>
          <ac:picMkLst>
            <pc:docMk/>
            <pc:sldMk cId="3985355958" sldId="256"/>
            <ac:picMk id="1026" creationId="{480105E7-A5BA-6CCC-229A-2CB7A01F9C5F}"/>
          </ac:picMkLst>
        </pc:picChg>
      </pc:sldChg>
      <pc:sldChg chg="del">
        <pc:chgData name="Lucas Fontaine" userId="d1db49ec-670f-4574-92a7-10e64abb55c7" providerId="ADAL" clId="{520FDBB5-0422-461F-95A0-9F99E7357C68}" dt="2024-04-09T12:09:27.577" v="11925" actId="47"/>
        <pc:sldMkLst>
          <pc:docMk/>
          <pc:sldMk cId="1153190368" sldId="257"/>
        </pc:sldMkLst>
      </pc:sldChg>
      <pc:sldChg chg="modSp del">
        <pc:chgData name="Lucas Fontaine" userId="d1db49ec-670f-4574-92a7-10e64abb55c7" providerId="ADAL" clId="{520FDBB5-0422-461F-95A0-9F99E7357C68}" dt="2024-04-09T12:09:29.313" v="11926" actId="47"/>
        <pc:sldMkLst>
          <pc:docMk/>
          <pc:sldMk cId="1269605871" sldId="268"/>
        </pc:sldMkLst>
        <pc:picChg chg="mod">
          <ac:chgData name="Lucas Fontaine" userId="d1db49ec-670f-4574-92a7-10e64abb55c7" providerId="ADAL" clId="{520FDBB5-0422-461F-95A0-9F99E7357C68}" dt="2024-04-09T12:05:10.734" v="11166" actId="1076"/>
          <ac:picMkLst>
            <pc:docMk/>
            <pc:sldMk cId="1269605871" sldId="268"/>
            <ac:picMk id="4098" creationId="{44216CB6-01EA-B0C9-565D-94AADB3C5F3D}"/>
          </ac:picMkLst>
        </pc:picChg>
      </pc:sldChg>
      <pc:sldChg chg="addSp modSp mod">
        <pc:chgData name="Lucas Fontaine" userId="d1db49ec-670f-4574-92a7-10e64abb55c7" providerId="ADAL" clId="{520FDBB5-0422-461F-95A0-9F99E7357C68}" dt="2024-04-09T12:09:59.333" v="11935" actId="1076"/>
        <pc:sldMkLst>
          <pc:docMk/>
          <pc:sldMk cId="2153206905" sldId="273"/>
        </pc:sldMkLst>
        <pc:spChg chg="mod">
          <ac:chgData name="Lucas Fontaine" userId="d1db49ec-670f-4574-92a7-10e64abb55c7" providerId="ADAL" clId="{520FDBB5-0422-461F-95A0-9F99E7357C68}" dt="2024-04-09T12:09:13.940" v="11920" actId="20577"/>
          <ac:spMkLst>
            <pc:docMk/>
            <pc:sldMk cId="2153206905" sldId="273"/>
            <ac:spMk id="3" creationId="{A833F26F-D9BB-1B13-D79D-5E6B3D5F3C61}"/>
          </ac:spMkLst>
        </pc:spChg>
        <pc:picChg chg="add mod">
          <ac:chgData name="Lucas Fontaine" userId="d1db49ec-670f-4574-92a7-10e64abb55c7" providerId="ADAL" clId="{520FDBB5-0422-461F-95A0-9F99E7357C68}" dt="2024-04-09T12:09:59.333" v="11935" actId="1076"/>
          <ac:picMkLst>
            <pc:docMk/>
            <pc:sldMk cId="2153206905" sldId="273"/>
            <ac:picMk id="4" creationId="{83216F71-6021-A7C9-2FED-80E0E2230AB8}"/>
          </ac:picMkLst>
        </pc:picChg>
      </pc:sldChg>
      <pc:sldChg chg="del">
        <pc:chgData name="Lucas Fontaine" userId="d1db49ec-670f-4574-92a7-10e64abb55c7" providerId="ADAL" clId="{520FDBB5-0422-461F-95A0-9F99E7357C68}" dt="2024-04-09T12:09:25.158" v="11923" actId="47"/>
        <pc:sldMkLst>
          <pc:docMk/>
          <pc:sldMk cId="3500531029" sldId="274"/>
        </pc:sldMkLst>
      </pc:sldChg>
      <pc:sldChg chg="del">
        <pc:chgData name="Lucas Fontaine" userId="d1db49ec-670f-4574-92a7-10e64abb55c7" providerId="ADAL" clId="{520FDBB5-0422-461F-95A0-9F99E7357C68}" dt="2024-04-09T12:09:30.451" v="11927" actId="47"/>
        <pc:sldMkLst>
          <pc:docMk/>
          <pc:sldMk cId="660345399" sldId="278"/>
        </pc:sldMkLst>
      </pc:sldChg>
      <pc:sldChg chg="del">
        <pc:chgData name="Lucas Fontaine" userId="d1db49ec-670f-4574-92a7-10e64abb55c7" providerId="ADAL" clId="{520FDBB5-0422-461F-95A0-9F99E7357C68}" dt="2024-04-09T12:09:31.327" v="11928" actId="47"/>
        <pc:sldMkLst>
          <pc:docMk/>
          <pc:sldMk cId="788006423" sldId="279"/>
        </pc:sldMkLst>
      </pc:sldChg>
      <pc:sldChg chg="delSp del">
        <pc:chgData name="Lucas Fontaine" userId="d1db49ec-670f-4574-92a7-10e64abb55c7" providerId="ADAL" clId="{520FDBB5-0422-461F-95A0-9F99E7357C68}" dt="2024-04-09T12:09:43.308" v="11930" actId="47"/>
        <pc:sldMkLst>
          <pc:docMk/>
          <pc:sldMk cId="2724801893" sldId="280"/>
        </pc:sldMkLst>
        <pc:picChg chg="del">
          <ac:chgData name="Lucas Fontaine" userId="d1db49ec-670f-4574-92a7-10e64abb55c7" providerId="ADAL" clId="{520FDBB5-0422-461F-95A0-9F99E7357C68}" dt="2024-04-09T12:09:41.464" v="11929" actId="478"/>
          <ac:picMkLst>
            <pc:docMk/>
            <pc:sldMk cId="2724801893" sldId="280"/>
            <ac:picMk id="7172" creationId="{F6C48B13-8346-A89D-E9C3-119789D16487}"/>
          </ac:picMkLst>
        </pc:picChg>
      </pc:sldChg>
      <pc:sldChg chg="del">
        <pc:chgData name="Lucas Fontaine" userId="d1db49ec-670f-4574-92a7-10e64abb55c7" providerId="ADAL" clId="{520FDBB5-0422-461F-95A0-9F99E7357C68}" dt="2024-04-09T12:09:44.802" v="11931" actId="47"/>
        <pc:sldMkLst>
          <pc:docMk/>
          <pc:sldMk cId="2731293490" sldId="281"/>
        </pc:sldMkLst>
      </pc:sldChg>
      <pc:sldChg chg="del">
        <pc:chgData name="Lucas Fontaine" userId="d1db49ec-670f-4574-92a7-10e64abb55c7" providerId="ADAL" clId="{520FDBB5-0422-461F-95A0-9F99E7357C68}" dt="2024-04-09T12:09:46.622" v="11933" actId="47"/>
        <pc:sldMkLst>
          <pc:docMk/>
          <pc:sldMk cId="2988732969" sldId="282"/>
        </pc:sldMkLst>
      </pc:sldChg>
      <pc:sldChg chg="modSp mod ord">
        <pc:chgData name="Lucas Fontaine" userId="d1db49ec-670f-4574-92a7-10e64abb55c7" providerId="ADAL" clId="{520FDBB5-0422-461F-95A0-9F99E7357C68}" dt="2024-04-09T07:23:22.862" v="734" actId="403"/>
        <pc:sldMkLst>
          <pc:docMk/>
          <pc:sldMk cId="315164053" sldId="297"/>
        </pc:sldMkLst>
        <pc:spChg chg="mod">
          <ac:chgData name="Lucas Fontaine" userId="d1db49ec-670f-4574-92a7-10e64abb55c7" providerId="ADAL" clId="{520FDBB5-0422-461F-95A0-9F99E7357C68}" dt="2024-04-09T07:23:22.862" v="734" actId="403"/>
          <ac:spMkLst>
            <pc:docMk/>
            <pc:sldMk cId="315164053" sldId="297"/>
            <ac:spMk id="3078" creationId="{4D77F4F6-9324-187A-5E93-BD2B4E07838D}"/>
          </ac:spMkLst>
        </pc:spChg>
      </pc:sldChg>
      <pc:sldChg chg="modSp mod ord">
        <pc:chgData name="Lucas Fontaine" userId="d1db49ec-670f-4574-92a7-10e64abb55c7" providerId="ADAL" clId="{520FDBB5-0422-461F-95A0-9F99E7357C68}" dt="2024-04-09T12:10:20.022" v="11958" actId="20577"/>
        <pc:sldMkLst>
          <pc:docMk/>
          <pc:sldMk cId="1149978955" sldId="298"/>
        </pc:sldMkLst>
        <pc:spChg chg="mod">
          <ac:chgData name="Lucas Fontaine" userId="d1db49ec-670f-4574-92a7-10e64abb55c7" providerId="ADAL" clId="{520FDBB5-0422-461F-95A0-9F99E7357C68}" dt="2024-04-09T12:10:20.022" v="11958" actId="20577"/>
          <ac:spMkLst>
            <pc:docMk/>
            <pc:sldMk cId="1149978955" sldId="298"/>
            <ac:spMk id="2" creationId="{5BBE72BE-3318-5E5D-EFE1-A922166D627E}"/>
          </ac:spMkLst>
        </pc:spChg>
      </pc:sldChg>
      <pc:sldChg chg="del">
        <pc:chgData name="Lucas Fontaine" userId="d1db49ec-670f-4574-92a7-10e64abb55c7" providerId="ADAL" clId="{520FDBB5-0422-461F-95A0-9F99E7357C68}" dt="2024-04-09T12:09:45.825" v="11932" actId="47"/>
        <pc:sldMkLst>
          <pc:docMk/>
          <pc:sldMk cId="2560795539" sldId="300"/>
        </pc:sldMkLst>
      </pc:sldChg>
      <pc:sldChg chg="del">
        <pc:chgData name="Lucas Fontaine" userId="d1db49ec-670f-4574-92a7-10e64abb55c7" providerId="ADAL" clId="{520FDBB5-0422-461F-95A0-9F99E7357C68}" dt="2024-04-09T12:09:26.351" v="11924" actId="47"/>
        <pc:sldMkLst>
          <pc:docMk/>
          <pc:sldMk cId="4024995853" sldId="303"/>
        </pc:sldMkLst>
      </pc:sldChg>
      <pc:sldChg chg="modSp new mod">
        <pc:chgData name="Lucas Fontaine" userId="d1db49ec-670f-4574-92a7-10e64abb55c7" providerId="ADAL" clId="{520FDBB5-0422-461F-95A0-9F99E7357C68}" dt="2024-04-09T07:43:42.479" v="1294" actId="20577"/>
        <pc:sldMkLst>
          <pc:docMk/>
          <pc:sldMk cId="4149159588" sldId="304"/>
        </pc:sldMkLst>
        <pc:spChg chg="mod">
          <ac:chgData name="Lucas Fontaine" userId="d1db49ec-670f-4574-92a7-10e64abb55c7" providerId="ADAL" clId="{520FDBB5-0422-461F-95A0-9F99E7357C68}" dt="2024-04-09T07:24:31.903" v="817" actId="20577"/>
          <ac:spMkLst>
            <pc:docMk/>
            <pc:sldMk cId="4149159588" sldId="304"/>
            <ac:spMk id="2" creationId="{48324780-0750-3F8B-42A5-F430850FB559}"/>
          </ac:spMkLst>
        </pc:spChg>
        <pc:spChg chg="mod">
          <ac:chgData name="Lucas Fontaine" userId="d1db49ec-670f-4574-92a7-10e64abb55c7" providerId="ADAL" clId="{520FDBB5-0422-461F-95A0-9F99E7357C68}" dt="2024-04-09T07:43:42.479" v="1294" actId="20577"/>
          <ac:spMkLst>
            <pc:docMk/>
            <pc:sldMk cId="4149159588" sldId="304"/>
            <ac:spMk id="3" creationId="{E18007B3-7524-CA79-2F08-B18ABF7E7B81}"/>
          </ac:spMkLst>
        </pc:spChg>
      </pc:sldChg>
      <pc:sldChg chg="modSp add mod">
        <pc:chgData name="Lucas Fontaine" userId="d1db49ec-670f-4574-92a7-10e64abb55c7" providerId="ADAL" clId="{520FDBB5-0422-461F-95A0-9F99E7357C68}" dt="2024-04-09T07:55:41.062" v="2085" actId="113"/>
        <pc:sldMkLst>
          <pc:docMk/>
          <pc:sldMk cId="2638603941" sldId="305"/>
        </pc:sldMkLst>
        <pc:spChg chg="mod">
          <ac:chgData name="Lucas Fontaine" userId="d1db49ec-670f-4574-92a7-10e64abb55c7" providerId="ADAL" clId="{520FDBB5-0422-461F-95A0-9F99E7357C68}" dt="2024-04-09T07:55:41.062" v="2085" actId="113"/>
          <ac:spMkLst>
            <pc:docMk/>
            <pc:sldMk cId="2638603941" sldId="305"/>
            <ac:spMk id="3" creationId="{E18007B3-7524-CA79-2F08-B18ABF7E7B81}"/>
          </ac:spMkLst>
        </pc:spChg>
      </pc:sldChg>
      <pc:sldChg chg="addSp modSp add mod">
        <pc:chgData name="Lucas Fontaine" userId="d1db49ec-670f-4574-92a7-10e64abb55c7" providerId="ADAL" clId="{520FDBB5-0422-461F-95A0-9F99E7357C68}" dt="2024-04-09T12:30:19.562" v="13243" actId="1076"/>
        <pc:sldMkLst>
          <pc:docMk/>
          <pc:sldMk cId="2486863908" sldId="306"/>
        </pc:sldMkLst>
        <pc:spChg chg="mod">
          <ac:chgData name="Lucas Fontaine" userId="d1db49ec-670f-4574-92a7-10e64abb55c7" providerId="ADAL" clId="{520FDBB5-0422-461F-95A0-9F99E7357C68}" dt="2024-04-09T07:57:34.539" v="2310" actId="20577"/>
          <ac:spMkLst>
            <pc:docMk/>
            <pc:sldMk cId="2486863908" sldId="306"/>
            <ac:spMk id="3" creationId="{E18007B3-7524-CA79-2F08-B18ABF7E7B81}"/>
          </ac:spMkLst>
        </pc:spChg>
        <pc:picChg chg="add mod">
          <ac:chgData name="Lucas Fontaine" userId="d1db49ec-670f-4574-92a7-10e64abb55c7" providerId="ADAL" clId="{520FDBB5-0422-461F-95A0-9F99E7357C68}" dt="2024-04-09T12:30:19.562" v="13243" actId="1076"/>
          <ac:picMkLst>
            <pc:docMk/>
            <pc:sldMk cId="2486863908" sldId="306"/>
            <ac:picMk id="5" creationId="{8682977A-D3F4-1C38-A7C1-0D13413FCFE4}"/>
          </ac:picMkLst>
        </pc:picChg>
      </pc:sldChg>
      <pc:sldChg chg="addSp modSp add mod">
        <pc:chgData name="Lucas Fontaine" userId="d1db49ec-670f-4574-92a7-10e64abb55c7" providerId="ADAL" clId="{520FDBB5-0422-461F-95A0-9F99E7357C68}" dt="2024-04-09T12:13:10.962" v="12271" actId="14861"/>
        <pc:sldMkLst>
          <pc:docMk/>
          <pc:sldMk cId="3979185426" sldId="307"/>
        </pc:sldMkLst>
        <pc:spChg chg="mod">
          <ac:chgData name="Lucas Fontaine" userId="d1db49ec-670f-4574-92a7-10e64abb55c7" providerId="ADAL" clId="{520FDBB5-0422-461F-95A0-9F99E7357C68}" dt="2024-04-09T08:01:26.103" v="2545" actId="403"/>
          <ac:spMkLst>
            <pc:docMk/>
            <pc:sldMk cId="3979185426" sldId="307"/>
            <ac:spMk id="3" creationId="{E18007B3-7524-CA79-2F08-B18ABF7E7B81}"/>
          </ac:spMkLst>
        </pc:spChg>
        <pc:picChg chg="add mod ord">
          <ac:chgData name="Lucas Fontaine" userId="d1db49ec-670f-4574-92a7-10e64abb55c7" providerId="ADAL" clId="{520FDBB5-0422-461F-95A0-9F99E7357C68}" dt="2024-04-09T12:13:10.962" v="12271" actId="14861"/>
          <ac:picMkLst>
            <pc:docMk/>
            <pc:sldMk cId="3979185426" sldId="307"/>
            <ac:picMk id="5" creationId="{0B07BFA9-ED73-C55A-B460-17FC8451A34D}"/>
          </ac:picMkLst>
        </pc:picChg>
      </pc:sldChg>
      <pc:sldChg chg="modSp add mod">
        <pc:chgData name="Lucas Fontaine" userId="d1db49ec-670f-4574-92a7-10e64abb55c7" providerId="ADAL" clId="{520FDBB5-0422-461F-95A0-9F99E7357C68}" dt="2024-04-09T08:09:12.460" v="3157" actId="115"/>
        <pc:sldMkLst>
          <pc:docMk/>
          <pc:sldMk cId="786316024" sldId="308"/>
        </pc:sldMkLst>
        <pc:spChg chg="mod">
          <ac:chgData name="Lucas Fontaine" userId="d1db49ec-670f-4574-92a7-10e64abb55c7" providerId="ADAL" clId="{520FDBB5-0422-461F-95A0-9F99E7357C68}" dt="2024-04-09T08:09:12.460" v="3157" actId="115"/>
          <ac:spMkLst>
            <pc:docMk/>
            <pc:sldMk cId="786316024" sldId="308"/>
            <ac:spMk id="3" creationId="{E18007B3-7524-CA79-2F08-B18ABF7E7B81}"/>
          </ac:spMkLst>
        </pc:spChg>
      </pc:sldChg>
      <pc:sldChg chg="modSp add mod">
        <pc:chgData name="Lucas Fontaine" userId="d1db49ec-670f-4574-92a7-10e64abb55c7" providerId="ADAL" clId="{520FDBB5-0422-461F-95A0-9F99E7357C68}" dt="2024-04-09T08:12:28.522" v="3653" actId="20577"/>
        <pc:sldMkLst>
          <pc:docMk/>
          <pc:sldMk cId="1568274203" sldId="309"/>
        </pc:sldMkLst>
        <pc:spChg chg="mod">
          <ac:chgData name="Lucas Fontaine" userId="d1db49ec-670f-4574-92a7-10e64abb55c7" providerId="ADAL" clId="{520FDBB5-0422-461F-95A0-9F99E7357C68}" dt="2024-04-09T08:12:28.522" v="3653" actId="20577"/>
          <ac:spMkLst>
            <pc:docMk/>
            <pc:sldMk cId="1568274203" sldId="309"/>
            <ac:spMk id="3" creationId="{E18007B3-7524-CA79-2F08-B18ABF7E7B81}"/>
          </ac:spMkLst>
        </pc:spChg>
      </pc:sldChg>
      <pc:sldChg chg="modSp add mod">
        <pc:chgData name="Lucas Fontaine" userId="d1db49ec-670f-4574-92a7-10e64abb55c7" providerId="ADAL" clId="{520FDBB5-0422-461F-95A0-9F99E7357C68}" dt="2024-04-09T12:31:56.589" v="13276" actId="20577"/>
        <pc:sldMkLst>
          <pc:docMk/>
          <pc:sldMk cId="3607349146" sldId="310"/>
        </pc:sldMkLst>
        <pc:spChg chg="mod">
          <ac:chgData name="Lucas Fontaine" userId="d1db49ec-670f-4574-92a7-10e64abb55c7" providerId="ADAL" clId="{520FDBB5-0422-461F-95A0-9F99E7357C68}" dt="2024-04-09T12:31:56.589" v="13276" actId="20577"/>
          <ac:spMkLst>
            <pc:docMk/>
            <pc:sldMk cId="3607349146" sldId="310"/>
            <ac:spMk id="3" creationId="{E18007B3-7524-CA79-2F08-B18ABF7E7B81}"/>
          </ac:spMkLst>
        </pc:spChg>
      </pc:sldChg>
      <pc:sldChg chg="modSp add mod">
        <pc:chgData name="Lucas Fontaine" userId="d1db49ec-670f-4574-92a7-10e64abb55c7" providerId="ADAL" clId="{520FDBB5-0422-461F-95A0-9F99E7357C68}" dt="2024-04-09T11:32:13.691" v="9628" actId="20577"/>
        <pc:sldMkLst>
          <pc:docMk/>
          <pc:sldMk cId="3768972908" sldId="311"/>
        </pc:sldMkLst>
        <pc:spChg chg="mod">
          <ac:chgData name="Lucas Fontaine" userId="d1db49ec-670f-4574-92a7-10e64abb55c7" providerId="ADAL" clId="{520FDBB5-0422-461F-95A0-9F99E7357C68}" dt="2024-04-09T11:32:13.691" v="9628" actId="20577"/>
          <ac:spMkLst>
            <pc:docMk/>
            <pc:sldMk cId="3768972908" sldId="311"/>
            <ac:spMk id="3" creationId="{E18007B3-7524-CA79-2F08-B18ABF7E7B81}"/>
          </ac:spMkLst>
        </pc:spChg>
      </pc:sldChg>
      <pc:sldChg chg="add del">
        <pc:chgData name="Lucas Fontaine" userId="d1db49ec-670f-4574-92a7-10e64abb55c7" providerId="ADAL" clId="{520FDBB5-0422-461F-95A0-9F99E7357C68}" dt="2024-04-09T08:53:09.585" v="4631"/>
        <pc:sldMkLst>
          <pc:docMk/>
          <pc:sldMk cId="3373509548" sldId="312"/>
        </pc:sldMkLst>
      </pc:sldChg>
      <pc:sldChg chg="modSp add mod">
        <pc:chgData name="Lucas Fontaine" userId="d1db49ec-670f-4574-92a7-10e64abb55c7" providerId="ADAL" clId="{520FDBB5-0422-461F-95A0-9F99E7357C68}" dt="2024-04-09T08:58:10.056" v="5124" actId="5793"/>
        <pc:sldMkLst>
          <pc:docMk/>
          <pc:sldMk cId="4049338354" sldId="312"/>
        </pc:sldMkLst>
        <pc:spChg chg="mod">
          <ac:chgData name="Lucas Fontaine" userId="d1db49ec-670f-4574-92a7-10e64abb55c7" providerId="ADAL" clId="{520FDBB5-0422-461F-95A0-9F99E7357C68}" dt="2024-04-09T08:58:10.056" v="5124" actId="5793"/>
          <ac:spMkLst>
            <pc:docMk/>
            <pc:sldMk cId="4049338354" sldId="312"/>
            <ac:spMk id="3" creationId="{E18007B3-7524-CA79-2F08-B18ABF7E7B81}"/>
          </ac:spMkLst>
        </pc:spChg>
      </pc:sldChg>
      <pc:sldChg chg="addSp delSp modSp add mod ord">
        <pc:chgData name="Lucas Fontaine" userId="d1db49ec-670f-4574-92a7-10e64abb55c7" providerId="ADAL" clId="{520FDBB5-0422-461F-95A0-9F99E7357C68}" dt="2024-04-09T09:00:36.828" v="5209"/>
        <pc:sldMkLst>
          <pc:docMk/>
          <pc:sldMk cId="1718705270" sldId="313"/>
        </pc:sldMkLst>
        <pc:spChg chg="mod">
          <ac:chgData name="Lucas Fontaine" userId="d1db49ec-670f-4574-92a7-10e64abb55c7" providerId="ADAL" clId="{520FDBB5-0422-461F-95A0-9F99E7357C68}" dt="2024-04-09T08:58:41.466" v="5196" actId="20577"/>
          <ac:spMkLst>
            <pc:docMk/>
            <pc:sldMk cId="1718705270" sldId="313"/>
            <ac:spMk id="3" creationId="{E18007B3-7524-CA79-2F08-B18ABF7E7B81}"/>
          </ac:spMkLst>
        </pc:spChg>
        <pc:picChg chg="add mod">
          <ac:chgData name="Lucas Fontaine" userId="d1db49ec-670f-4574-92a7-10e64abb55c7" providerId="ADAL" clId="{520FDBB5-0422-461F-95A0-9F99E7357C68}" dt="2024-04-09T09:00:28.281" v="5204" actId="1076"/>
          <ac:picMkLst>
            <pc:docMk/>
            <pc:sldMk cId="1718705270" sldId="313"/>
            <ac:picMk id="5" creationId="{C90A2C8D-74E2-23DC-34E3-2606E85AD144}"/>
          </ac:picMkLst>
        </pc:picChg>
        <pc:picChg chg="add del">
          <ac:chgData name="Lucas Fontaine" userId="d1db49ec-670f-4574-92a7-10e64abb55c7" providerId="ADAL" clId="{520FDBB5-0422-461F-95A0-9F99E7357C68}" dt="2024-04-09T09:00:11.318" v="5200" actId="22"/>
          <ac:picMkLst>
            <pc:docMk/>
            <pc:sldMk cId="1718705270" sldId="313"/>
            <ac:picMk id="7" creationId="{ED6738D0-5114-C9F9-106B-54053CB3ED3A}"/>
          </ac:picMkLst>
        </pc:picChg>
      </pc:sldChg>
      <pc:sldChg chg="modSp add mod ord">
        <pc:chgData name="Lucas Fontaine" userId="d1db49ec-670f-4574-92a7-10e64abb55c7" providerId="ADAL" clId="{520FDBB5-0422-461F-95A0-9F99E7357C68}" dt="2024-04-09T09:14:21.826" v="5834" actId="113"/>
        <pc:sldMkLst>
          <pc:docMk/>
          <pc:sldMk cId="869724373" sldId="314"/>
        </pc:sldMkLst>
        <pc:spChg chg="mod">
          <ac:chgData name="Lucas Fontaine" userId="d1db49ec-670f-4574-92a7-10e64abb55c7" providerId="ADAL" clId="{520FDBB5-0422-461F-95A0-9F99E7357C68}" dt="2024-04-09T09:14:21.826" v="5834" actId="113"/>
          <ac:spMkLst>
            <pc:docMk/>
            <pc:sldMk cId="869724373" sldId="314"/>
            <ac:spMk id="3" creationId="{E18007B3-7524-CA79-2F08-B18ABF7E7B81}"/>
          </ac:spMkLst>
        </pc:spChg>
      </pc:sldChg>
      <pc:sldChg chg="add del">
        <pc:chgData name="Lucas Fontaine" userId="d1db49ec-670f-4574-92a7-10e64abb55c7" providerId="ADAL" clId="{520FDBB5-0422-461F-95A0-9F99E7357C68}" dt="2024-04-09T08:58:20.787" v="5127"/>
        <pc:sldMkLst>
          <pc:docMk/>
          <pc:sldMk cId="2377345189" sldId="314"/>
        </pc:sldMkLst>
      </pc:sldChg>
      <pc:sldChg chg="addSp modSp add mod">
        <pc:chgData name="Lucas Fontaine" userId="d1db49ec-670f-4574-92a7-10e64abb55c7" providerId="ADAL" clId="{520FDBB5-0422-461F-95A0-9F99E7357C68}" dt="2024-04-09T09:15:43.595" v="5849" actId="1076"/>
        <pc:sldMkLst>
          <pc:docMk/>
          <pc:sldMk cId="296461888" sldId="315"/>
        </pc:sldMkLst>
        <pc:spChg chg="mod">
          <ac:chgData name="Lucas Fontaine" userId="d1db49ec-670f-4574-92a7-10e64abb55c7" providerId="ADAL" clId="{520FDBB5-0422-461F-95A0-9F99E7357C68}" dt="2024-04-09T09:15:24.825" v="5845" actId="5793"/>
          <ac:spMkLst>
            <pc:docMk/>
            <pc:sldMk cId="296461888" sldId="315"/>
            <ac:spMk id="3" creationId="{E18007B3-7524-CA79-2F08-B18ABF7E7B81}"/>
          </ac:spMkLst>
        </pc:spChg>
        <pc:picChg chg="add mod">
          <ac:chgData name="Lucas Fontaine" userId="d1db49ec-670f-4574-92a7-10e64abb55c7" providerId="ADAL" clId="{520FDBB5-0422-461F-95A0-9F99E7357C68}" dt="2024-04-09T09:15:43.595" v="5849" actId="1076"/>
          <ac:picMkLst>
            <pc:docMk/>
            <pc:sldMk cId="296461888" sldId="315"/>
            <ac:picMk id="5" creationId="{34CCA531-A572-D3B9-2A88-41C6EAE6C5F4}"/>
          </ac:picMkLst>
        </pc:picChg>
      </pc:sldChg>
      <pc:sldChg chg="add del">
        <pc:chgData name="Lucas Fontaine" userId="d1db49ec-670f-4574-92a7-10e64abb55c7" providerId="ADAL" clId="{520FDBB5-0422-461F-95A0-9F99E7357C68}" dt="2024-04-09T09:26:23.160" v="6695" actId="47"/>
        <pc:sldMkLst>
          <pc:docMk/>
          <pc:sldMk cId="1534365766" sldId="316"/>
        </pc:sldMkLst>
      </pc:sldChg>
      <pc:sldChg chg="addSp modSp new mod">
        <pc:chgData name="Lucas Fontaine" userId="d1db49ec-670f-4574-92a7-10e64abb55c7" providerId="ADAL" clId="{520FDBB5-0422-461F-95A0-9F99E7357C68}" dt="2024-04-09T12:06:49.821" v="11413" actId="14861"/>
        <pc:sldMkLst>
          <pc:docMk/>
          <pc:sldMk cId="747186790" sldId="317"/>
        </pc:sldMkLst>
        <pc:spChg chg="mod">
          <ac:chgData name="Lucas Fontaine" userId="d1db49ec-670f-4574-92a7-10e64abb55c7" providerId="ADAL" clId="{520FDBB5-0422-461F-95A0-9F99E7357C68}" dt="2024-04-09T09:16:17.314" v="5902" actId="20577"/>
          <ac:spMkLst>
            <pc:docMk/>
            <pc:sldMk cId="747186790" sldId="317"/>
            <ac:spMk id="2" creationId="{6B5AAE8A-6F6D-AD2B-26D0-541F2162A7D3}"/>
          </ac:spMkLst>
        </pc:spChg>
        <pc:spChg chg="mod">
          <ac:chgData name="Lucas Fontaine" userId="d1db49ec-670f-4574-92a7-10e64abb55c7" providerId="ADAL" clId="{520FDBB5-0422-461F-95A0-9F99E7357C68}" dt="2024-04-09T09:18:27.194" v="6045" actId="20577"/>
          <ac:spMkLst>
            <pc:docMk/>
            <pc:sldMk cId="747186790" sldId="317"/>
            <ac:spMk id="3" creationId="{5D01F428-3CFA-F2DA-02EE-95E4990ABBA0}"/>
          </ac:spMkLst>
        </pc:spChg>
        <pc:picChg chg="add mod">
          <ac:chgData name="Lucas Fontaine" userId="d1db49ec-670f-4574-92a7-10e64abb55c7" providerId="ADAL" clId="{520FDBB5-0422-461F-95A0-9F99E7357C68}" dt="2024-04-09T12:06:49.821" v="11413" actId="14861"/>
          <ac:picMkLst>
            <pc:docMk/>
            <pc:sldMk cId="747186790" sldId="317"/>
            <ac:picMk id="4" creationId="{53452035-7239-801A-A35D-425B16DE26DE}"/>
          </ac:picMkLst>
        </pc:picChg>
      </pc:sldChg>
      <pc:sldChg chg="modSp add mod">
        <pc:chgData name="Lucas Fontaine" userId="d1db49ec-670f-4574-92a7-10e64abb55c7" providerId="ADAL" clId="{520FDBB5-0422-461F-95A0-9F99E7357C68}" dt="2024-04-09T09:25:59.224" v="6694" actId="20577"/>
        <pc:sldMkLst>
          <pc:docMk/>
          <pc:sldMk cId="3072844744" sldId="318"/>
        </pc:sldMkLst>
        <pc:spChg chg="mod">
          <ac:chgData name="Lucas Fontaine" userId="d1db49ec-670f-4574-92a7-10e64abb55c7" providerId="ADAL" clId="{520FDBB5-0422-461F-95A0-9F99E7357C68}" dt="2024-04-09T09:25:59.224" v="6694" actId="20577"/>
          <ac:spMkLst>
            <pc:docMk/>
            <pc:sldMk cId="3072844744" sldId="318"/>
            <ac:spMk id="3" creationId="{5D01F428-3CFA-F2DA-02EE-95E4990ABBA0}"/>
          </ac:spMkLst>
        </pc:spChg>
      </pc:sldChg>
      <pc:sldChg chg="modSp add mod">
        <pc:chgData name="Lucas Fontaine" userId="d1db49ec-670f-4574-92a7-10e64abb55c7" providerId="ADAL" clId="{520FDBB5-0422-461F-95A0-9F99E7357C68}" dt="2024-04-09T10:06:56.122" v="7594" actId="14100"/>
        <pc:sldMkLst>
          <pc:docMk/>
          <pc:sldMk cId="3479157466" sldId="319"/>
        </pc:sldMkLst>
        <pc:spChg chg="mod">
          <ac:chgData name="Lucas Fontaine" userId="d1db49ec-670f-4574-92a7-10e64abb55c7" providerId="ADAL" clId="{520FDBB5-0422-461F-95A0-9F99E7357C68}" dt="2024-04-09T10:06:56.122" v="7594" actId="14100"/>
          <ac:spMkLst>
            <pc:docMk/>
            <pc:sldMk cId="3479157466" sldId="319"/>
            <ac:spMk id="3" creationId="{5D01F428-3CFA-F2DA-02EE-95E4990ABBA0}"/>
          </ac:spMkLst>
        </pc:spChg>
      </pc:sldChg>
      <pc:sldChg chg="modSp add mod">
        <pc:chgData name="Lucas Fontaine" userId="d1db49ec-670f-4574-92a7-10e64abb55c7" providerId="ADAL" clId="{520FDBB5-0422-461F-95A0-9F99E7357C68}" dt="2024-04-09T10:14:06.062" v="7980" actId="20577"/>
        <pc:sldMkLst>
          <pc:docMk/>
          <pc:sldMk cId="1612823995" sldId="320"/>
        </pc:sldMkLst>
        <pc:spChg chg="mod">
          <ac:chgData name="Lucas Fontaine" userId="d1db49ec-670f-4574-92a7-10e64abb55c7" providerId="ADAL" clId="{520FDBB5-0422-461F-95A0-9F99E7357C68}" dt="2024-04-09T10:14:06.062" v="7980" actId="20577"/>
          <ac:spMkLst>
            <pc:docMk/>
            <pc:sldMk cId="1612823995" sldId="320"/>
            <ac:spMk id="3" creationId="{5D01F428-3CFA-F2DA-02EE-95E4990ABBA0}"/>
          </ac:spMkLst>
        </pc:spChg>
      </pc:sldChg>
      <pc:sldChg chg="addSp modSp add mod">
        <pc:chgData name="Lucas Fontaine" userId="d1db49ec-670f-4574-92a7-10e64abb55c7" providerId="ADAL" clId="{520FDBB5-0422-461F-95A0-9F99E7357C68}" dt="2024-04-09T10:28:16.238" v="8486"/>
        <pc:sldMkLst>
          <pc:docMk/>
          <pc:sldMk cId="2484244643" sldId="321"/>
        </pc:sldMkLst>
        <pc:spChg chg="mod">
          <ac:chgData name="Lucas Fontaine" userId="d1db49ec-670f-4574-92a7-10e64abb55c7" providerId="ADAL" clId="{520FDBB5-0422-461F-95A0-9F99E7357C68}" dt="2024-04-09T10:20:01.215" v="8485" actId="20577"/>
          <ac:spMkLst>
            <pc:docMk/>
            <pc:sldMk cId="2484244643" sldId="321"/>
            <ac:spMk id="3" creationId="{5D01F428-3CFA-F2DA-02EE-95E4990ABBA0}"/>
          </ac:spMkLst>
        </pc:spChg>
        <pc:picChg chg="add">
          <ac:chgData name="Lucas Fontaine" userId="d1db49ec-670f-4574-92a7-10e64abb55c7" providerId="ADAL" clId="{520FDBB5-0422-461F-95A0-9F99E7357C68}" dt="2024-04-09T10:28:16.238" v="8486"/>
          <ac:picMkLst>
            <pc:docMk/>
            <pc:sldMk cId="2484244643" sldId="321"/>
            <ac:picMk id="4" creationId="{9A2DF4C5-4385-6BF1-0754-BF75395935BB}"/>
          </ac:picMkLst>
        </pc:picChg>
      </pc:sldChg>
      <pc:sldChg chg="modSp add mod">
        <pc:chgData name="Lucas Fontaine" userId="d1db49ec-670f-4574-92a7-10e64abb55c7" providerId="ADAL" clId="{520FDBB5-0422-461F-95A0-9F99E7357C68}" dt="2024-04-09T11:38:24.144" v="9950" actId="20577"/>
        <pc:sldMkLst>
          <pc:docMk/>
          <pc:sldMk cId="4031242102" sldId="322"/>
        </pc:sldMkLst>
        <pc:spChg chg="mod">
          <ac:chgData name="Lucas Fontaine" userId="d1db49ec-670f-4574-92a7-10e64abb55c7" providerId="ADAL" clId="{520FDBB5-0422-461F-95A0-9F99E7357C68}" dt="2024-04-09T11:38:24.144" v="9950" actId="20577"/>
          <ac:spMkLst>
            <pc:docMk/>
            <pc:sldMk cId="4031242102" sldId="322"/>
            <ac:spMk id="3" creationId="{5D01F428-3CFA-F2DA-02EE-95E4990ABBA0}"/>
          </ac:spMkLst>
        </pc:spChg>
      </pc:sldChg>
      <pc:sldChg chg="add del">
        <pc:chgData name="Lucas Fontaine" userId="d1db49ec-670f-4574-92a7-10e64abb55c7" providerId="ADAL" clId="{520FDBB5-0422-461F-95A0-9F99E7357C68}" dt="2024-04-09T10:28:29.620" v="8489"/>
        <pc:sldMkLst>
          <pc:docMk/>
          <pc:sldMk cId="930121086" sldId="323"/>
        </pc:sldMkLst>
      </pc:sldChg>
      <pc:sldChg chg="modSp add mod">
        <pc:chgData name="Lucas Fontaine" userId="d1db49ec-670f-4574-92a7-10e64abb55c7" providerId="ADAL" clId="{520FDBB5-0422-461F-95A0-9F99E7357C68}" dt="2024-04-09T12:34:21.452" v="13334" actId="113"/>
        <pc:sldMkLst>
          <pc:docMk/>
          <pc:sldMk cId="2673104698" sldId="323"/>
        </pc:sldMkLst>
        <pc:spChg chg="mod">
          <ac:chgData name="Lucas Fontaine" userId="d1db49ec-670f-4574-92a7-10e64abb55c7" providerId="ADAL" clId="{520FDBB5-0422-461F-95A0-9F99E7357C68}" dt="2024-04-09T12:34:21.452" v="13334" actId="113"/>
          <ac:spMkLst>
            <pc:docMk/>
            <pc:sldMk cId="2673104698" sldId="323"/>
            <ac:spMk id="3" creationId="{5D01F428-3CFA-F2DA-02EE-95E4990ABBA0}"/>
          </ac:spMkLst>
        </pc:spChg>
      </pc:sldChg>
      <pc:sldChg chg="modSp add mod">
        <pc:chgData name="Lucas Fontaine" userId="d1db49ec-670f-4574-92a7-10e64abb55c7" providerId="ADAL" clId="{520FDBB5-0422-461F-95A0-9F99E7357C68}" dt="2024-04-09T11:52:54.251" v="10864" actId="313"/>
        <pc:sldMkLst>
          <pc:docMk/>
          <pc:sldMk cId="2759362112" sldId="324"/>
        </pc:sldMkLst>
        <pc:spChg chg="mod">
          <ac:chgData name="Lucas Fontaine" userId="d1db49ec-670f-4574-92a7-10e64abb55c7" providerId="ADAL" clId="{520FDBB5-0422-461F-95A0-9F99E7357C68}" dt="2024-04-09T11:52:54.251" v="10864" actId="313"/>
          <ac:spMkLst>
            <pc:docMk/>
            <pc:sldMk cId="2759362112" sldId="324"/>
            <ac:spMk id="3" creationId="{5D01F428-3CFA-F2DA-02EE-95E4990ABBA0}"/>
          </ac:spMkLst>
        </pc:spChg>
      </pc:sldChg>
      <pc:sldChg chg="addSp delSp modSp add del mod">
        <pc:chgData name="Lucas Fontaine" userId="d1db49ec-670f-4574-92a7-10e64abb55c7" providerId="ADAL" clId="{520FDBB5-0422-461F-95A0-9F99E7357C68}" dt="2024-04-09T11:54:31.786" v="10876" actId="47"/>
        <pc:sldMkLst>
          <pc:docMk/>
          <pc:sldMk cId="493404596" sldId="325"/>
        </pc:sldMkLst>
        <pc:spChg chg="mod">
          <ac:chgData name="Lucas Fontaine" userId="d1db49ec-670f-4574-92a7-10e64abb55c7" providerId="ADAL" clId="{520FDBB5-0422-461F-95A0-9F99E7357C68}" dt="2024-04-09T11:33:55.241" v="9725" actId="20577"/>
          <ac:spMkLst>
            <pc:docMk/>
            <pc:sldMk cId="493404596" sldId="325"/>
            <ac:spMk id="3" creationId="{5D01F428-3CFA-F2DA-02EE-95E4990ABBA0}"/>
          </ac:spMkLst>
        </pc:spChg>
        <pc:graphicFrameChg chg="add del mod modGraphic">
          <ac:chgData name="Lucas Fontaine" userId="d1db49ec-670f-4574-92a7-10e64abb55c7" providerId="ADAL" clId="{520FDBB5-0422-461F-95A0-9F99E7357C68}" dt="2024-04-09T11:49:02.341" v="9968" actId="478"/>
          <ac:graphicFrameMkLst>
            <pc:docMk/>
            <pc:sldMk cId="493404596" sldId="325"/>
            <ac:graphicFrameMk id="4" creationId="{2705FD83-D31A-D7AE-422E-FFA287BA3983}"/>
          </ac:graphicFrameMkLst>
        </pc:graphicFrameChg>
      </pc:sldChg>
      <pc:sldChg chg="addSp modSp add mod">
        <pc:chgData name="Lucas Fontaine" userId="d1db49ec-670f-4574-92a7-10e64abb55c7" providerId="ADAL" clId="{520FDBB5-0422-461F-95A0-9F99E7357C68}" dt="2024-04-09T12:33:59.535" v="13333" actId="14861"/>
        <pc:sldMkLst>
          <pc:docMk/>
          <pc:sldMk cId="1881123039" sldId="326"/>
        </pc:sldMkLst>
        <pc:spChg chg="mod">
          <ac:chgData name="Lucas Fontaine" userId="d1db49ec-670f-4574-92a7-10e64abb55c7" providerId="ADAL" clId="{520FDBB5-0422-461F-95A0-9F99E7357C68}" dt="2024-04-09T11:47:04.894" v="9963" actId="20577"/>
          <ac:spMkLst>
            <pc:docMk/>
            <pc:sldMk cId="1881123039" sldId="326"/>
            <ac:spMk id="3" creationId="{5D01F428-3CFA-F2DA-02EE-95E4990ABBA0}"/>
          </ac:spMkLst>
        </pc:spChg>
        <pc:picChg chg="add mod">
          <ac:chgData name="Lucas Fontaine" userId="d1db49ec-670f-4574-92a7-10e64abb55c7" providerId="ADAL" clId="{520FDBB5-0422-461F-95A0-9F99E7357C68}" dt="2024-04-09T12:33:59.535" v="13333" actId="14861"/>
          <ac:picMkLst>
            <pc:docMk/>
            <pc:sldMk cId="1881123039" sldId="326"/>
            <ac:picMk id="5" creationId="{AE7EB519-4E3D-8019-DFCF-9738D290114C}"/>
          </ac:picMkLst>
        </pc:picChg>
      </pc:sldChg>
      <pc:sldChg chg="add">
        <pc:chgData name="Lucas Fontaine" userId="d1db49ec-670f-4574-92a7-10e64abb55c7" providerId="ADAL" clId="{520FDBB5-0422-461F-95A0-9F99E7357C68}" dt="2024-04-09T11:51:26.071" v="10478"/>
        <pc:sldMkLst>
          <pc:docMk/>
          <pc:sldMk cId="1833563970" sldId="327"/>
        </pc:sldMkLst>
      </pc:sldChg>
      <pc:sldChg chg="addSp modSp add mod">
        <pc:chgData name="Lucas Fontaine" userId="d1db49ec-670f-4574-92a7-10e64abb55c7" providerId="ADAL" clId="{520FDBB5-0422-461F-95A0-9F99E7357C68}" dt="2024-04-09T11:54:17.805" v="10874" actId="1076"/>
        <pc:sldMkLst>
          <pc:docMk/>
          <pc:sldMk cId="4144082482" sldId="328"/>
        </pc:sldMkLst>
        <pc:spChg chg="mod">
          <ac:chgData name="Lucas Fontaine" userId="d1db49ec-670f-4574-92a7-10e64abb55c7" providerId="ADAL" clId="{520FDBB5-0422-461F-95A0-9F99E7357C68}" dt="2024-04-09T11:53:53.660" v="10866" actId="20577"/>
          <ac:spMkLst>
            <pc:docMk/>
            <pc:sldMk cId="4144082482" sldId="328"/>
            <ac:spMk id="3" creationId="{5D01F428-3CFA-F2DA-02EE-95E4990ABBA0}"/>
          </ac:spMkLst>
        </pc:spChg>
        <pc:picChg chg="add mod">
          <ac:chgData name="Lucas Fontaine" userId="d1db49ec-670f-4574-92a7-10e64abb55c7" providerId="ADAL" clId="{520FDBB5-0422-461F-95A0-9F99E7357C68}" dt="2024-04-09T11:54:17.805" v="10874" actId="1076"/>
          <ac:picMkLst>
            <pc:docMk/>
            <pc:sldMk cId="4144082482" sldId="328"/>
            <ac:picMk id="5" creationId="{8A75C36C-7B0A-F457-B098-E424705ED7B2}"/>
          </ac:picMkLst>
        </pc:picChg>
      </pc:sldChg>
      <pc:sldChg chg="addSp modSp add mod">
        <pc:chgData name="Lucas Fontaine" userId="d1db49ec-670f-4574-92a7-10e64abb55c7" providerId="ADAL" clId="{520FDBB5-0422-461F-95A0-9F99E7357C68}" dt="2024-04-09T12:23:45.738" v="12739" actId="20577"/>
        <pc:sldMkLst>
          <pc:docMk/>
          <pc:sldMk cId="1018925474" sldId="329"/>
        </pc:sldMkLst>
        <pc:spChg chg="mod">
          <ac:chgData name="Lucas Fontaine" userId="d1db49ec-670f-4574-92a7-10e64abb55c7" providerId="ADAL" clId="{520FDBB5-0422-461F-95A0-9F99E7357C68}" dt="2024-04-09T12:23:45.738" v="12739" actId="20577"/>
          <ac:spMkLst>
            <pc:docMk/>
            <pc:sldMk cId="1018925474" sldId="329"/>
            <ac:spMk id="3" creationId="{5D01F428-3CFA-F2DA-02EE-95E4990ABBA0}"/>
          </ac:spMkLst>
        </pc:spChg>
        <pc:picChg chg="add mod">
          <ac:chgData name="Lucas Fontaine" userId="d1db49ec-670f-4574-92a7-10e64abb55c7" providerId="ADAL" clId="{520FDBB5-0422-461F-95A0-9F99E7357C68}" dt="2024-04-09T12:19:31.706" v="12557" actId="1076"/>
          <ac:picMkLst>
            <pc:docMk/>
            <pc:sldMk cId="1018925474" sldId="329"/>
            <ac:picMk id="4" creationId="{6046A78B-C34E-11B0-1857-FB4F8A8D3044}"/>
          </ac:picMkLst>
        </pc:picChg>
      </pc:sldChg>
      <pc:sldChg chg="addSp delSp modSp add mod">
        <pc:chgData name="Lucas Fontaine" userId="d1db49ec-670f-4574-92a7-10e64abb55c7" providerId="ADAL" clId="{520FDBB5-0422-461F-95A0-9F99E7357C68}" dt="2024-04-09T12:35:03.071" v="13338" actId="14100"/>
        <pc:sldMkLst>
          <pc:docMk/>
          <pc:sldMk cId="3566789054" sldId="330"/>
        </pc:sldMkLst>
        <pc:spChg chg="mod">
          <ac:chgData name="Lucas Fontaine" userId="d1db49ec-670f-4574-92a7-10e64abb55c7" providerId="ADAL" clId="{520FDBB5-0422-461F-95A0-9F99E7357C68}" dt="2024-04-09T12:26:10.725" v="13052" actId="5793"/>
          <ac:spMkLst>
            <pc:docMk/>
            <pc:sldMk cId="3566789054" sldId="330"/>
            <ac:spMk id="3" creationId="{5D01F428-3CFA-F2DA-02EE-95E4990ABBA0}"/>
          </ac:spMkLst>
        </pc:spChg>
        <pc:picChg chg="del">
          <ac:chgData name="Lucas Fontaine" userId="d1db49ec-670f-4574-92a7-10e64abb55c7" providerId="ADAL" clId="{520FDBB5-0422-461F-95A0-9F99E7357C68}" dt="2024-04-09T12:10:27.831" v="11960" actId="478"/>
          <ac:picMkLst>
            <pc:docMk/>
            <pc:sldMk cId="3566789054" sldId="330"/>
            <ac:picMk id="4" creationId="{6046A78B-C34E-11B0-1857-FB4F8A8D3044}"/>
          </ac:picMkLst>
        </pc:picChg>
        <pc:picChg chg="add mod ord">
          <ac:chgData name="Lucas Fontaine" userId="d1db49ec-670f-4574-92a7-10e64abb55c7" providerId="ADAL" clId="{520FDBB5-0422-461F-95A0-9F99E7357C68}" dt="2024-04-09T12:35:03.071" v="13338" actId="14100"/>
          <ac:picMkLst>
            <pc:docMk/>
            <pc:sldMk cId="3566789054" sldId="330"/>
            <ac:picMk id="6" creationId="{9E38204C-D5CA-BE89-F7BF-90107A429997}"/>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298D7-2994-454C-84E3-085339279854}" type="doc">
      <dgm:prSet loTypeId="urn:microsoft.com/office/officeart/2016/7/layout/AccentHomeChevronProcess" loCatId="process" qsTypeId="urn:microsoft.com/office/officeart/2005/8/quickstyle/simple1" qsCatId="simple" csTypeId="urn:microsoft.com/office/officeart/2005/8/colors/colorful5" csCatId="colorful"/>
      <dgm:spPr/>
      <dgm:t>
        <a:bodyPr/>
        <a:lstStyle/>
        <a:p>
          <a:endParaRPr lang="en-US"/>
        </a:p>
      </dgm:t>
    </dgm:pt>
    <dgm:pt modelId="{FCF18C0D-D6F1-423B-A8AE-7F38A9579467}">
      <dgm:prSet/>
      <dgm:spPr/>
      <dgm:t>
        <a:bodyPr/>
        <a:lstStyle/>
        <a:p>
          <a:r>
            <a:rPr lang="en-US"/>
            <a:t>2014</a:t>
          </a:r>
        </a:p>
      </dgm:t>
    </dgm:pt>
    <dgm:pt modelId="{30413B82-AD72-4F38-9B00-6D860259F3FF}" type="parTrans" cxnId="{5EF33F55-AD33-4849-92C1-703EAF23B824}">
      <dgm:prSet/>
      <dgm:spPr/>
      <dgm:t>
        <a:bodyPr/>
        <a:lstStyle/>
        <a:p>
          <a:endParaRPr lang="en-US"/>
        </a:p>
      </dgm:t>
    </dgm:pt>
    <dgm:pt modelId="{F3C6A4AA-0905-45A3-86B3-FEB4BB6A5255}" type="sibTrans" cxnId="{5EF33F55-AD33-4849-92C1-703EAF23B824}">
      <dgm:prSet/>
      <dgm:spPr/>
      <dgm:t>
        <a:bodyPr/>
        <a:lstStyle/>
        <a:p>
          <a:endParaRPr lang="en-US"/>
        </a:p>
      </dgm:t>
    </dgm:pt>
    <dgm:pt modelId="{57D6EF3E-D9DD-48B3-B3E6-26A7BF9EC802}">
      <dgm:prSet/>
      <dgm:spPr/>
      <dgm:t>
        <a:bodyPr/>
        <a:lstStyle/>
        <a:p>
          <a:r>
            <a:rPr lang="en-US"/>
            <a:t>Accord du gouvernement Michel du 10 octobre 2014</a:t>
          </a:r>
        </a:p>
      </dgm:t>
    </dgm:pt>
    <dgm:pt modelId="{052D7C6F-80D1-4B7B-806C-88C20FFE3BD4}" type="parTrans" cxnId="{8741A578-7E36-42B8-A15C-DA3420FC4E1C}">
      <dgm:prSet/>
      <dgm:spPr/>
      <dgm:t>
        <a:bodyPr/>
        <a:lstStyle/>
        <a:p>
          <a:endParaRPr lang="en-US"/>
        </a:p>
      </dgm:t>
    </dgm:pt>
    <dgm:pt modelId="{05AE63D1-007D-4CDB-8087-9318C9403B2C}" type="sibTrans" cxnId="{8741A578-7E36-42B8-A15C-DA3420FC4E1C}">
      <dgm:prSet/>
      <dgm:spPr/>
      <dgm:t>
        <a:bodyPr/>
        <a:lstStyle/>
        <a:p>
          <a:endParaRPr lang="en-US"/>
        </a:p>
      </dgm:t>
    </dgm:pt>
    <dgm:pt modelId="{37D01A4A-F982-4CFC-B691-2BE9AF4B92A0}">
      <dgm:prSet/>
      <dgm:spPr/>
      <dgm:t>
        <a:bodyPr/>
        <a:lstStyle/>
        <a:p>
          <a:r>
            <a:rPr lang="en-US"/>
            <a:t>2015</a:t>
          </a:r>
        </a:p>
      </dgm:t>
    </dgm:pt>
    <dgm:pt modelId="{3E5F247B-CC56-48ED-BB81-28D497643B11}" type="parTrans" cxnId="{42F2D5E5-2705-49A5-8D15-B1A8167A379F}">
      <dgm:prSet/>
      <dgm:spPr/>
      <dgm:t>
        <a:bodyPr/>
        <a:lstStyle/>
        <a:p>
          <a:endParaRPr lang="en-US"/>
        </a:p>
      </dgm:t>
    </dgm:pt>
    <dgm:pt modelId="{78C4756C-B46D-4B7E-A684-DDD792FB0329}" type="sibTrans" cxnId="{42F2D5E5-2705-49A5-8D15-B1A8167A379F}">
      <dgm:prSet/>
      <dgm:spPr/>
      <dgm:t>
        <a:bodyPr/>
        <a:lstStyle/>
        <a:p>
          <a:endParaRPr lang="en-US"/>
        </a:p>
      </dgm:t>
    </dgm:pt>
    <dgm:pt modelId="{F75C0276-0E52-4B41-B6FA-FBE7765FE679}">
      <dgm:prSet/>
      <dgm:spPr/>
      <dgm:t>
        <a:bodyPr/>
        <a:lstStyle/>
        <a:p>
          <a:r>
            <a:rPr lang="en-US"/>
            <a:t>« Plan d’Approche » de la ministre De Block. Présentation des grandes lignes d’une réorganisation des hôpitaux autour du concept de réseaux</a:t>
          </a:r>
        </a:p>
      </dgm:t>
    </dgm:pt>
    <dgm:pt modelId="{36457618-B983-45D1-A8BC-BD6C65FB3865}" type="parTrans" cxnId="{DAD7CFE3-88F1-42A4-A7D2-88F272B16730}">
      <dgm:prSet/>
      <dgm:spPr/>
      <dgm:t>
        <a:bodyPr/>
        <a:lstStyle/>
        <a:p>
          <a:endParaRPr lang="en-US"/>
        </a:p>
      </dgm:t>
    </dgm:pt>
    <dgm:pt modelId="{AD66FE6D-126E-4A21-901F-845C8B0CA929}" type="sibTrans" cxnId="{DAD7CFE3-88F1-42A4-A7D2-88F272B16730}">
      <dgm:prSet/>
      <dgm:spPr/>
      <dgm:t>
        <a:bodyPr/>
        <a:lstStyle/>
        <a:p>
          <a:endParaRPr lang="en-US"/>
        </a:p>
      </dgm:t>
    </dgm:pt>
    <dgm:pt modelId="{93F266E9-7B2C-4CBC-BE5A-EB91F59EE29E}">
      <dgm:prSet/>
      <dgm:spPr/>
      <dgm:t>
        <a:bodyPr/>
        <a:lstStyle/>
        <a:p>
          <a:r>
            <a:rPr lang="en-US"/>
            <a:t>2015</a:t>
          </a:r>
        </a:p>
      </dgm:t>
    </dgm:pt>
    <dgm:pt modelId="{AB1A2F36-EBCC-4735-A2A6-908FAE86D9AA}" type="parTrans" cxnId="{EDEBF086-7CC4-481D-A738-4B7A02D35B08}">
      <dgm:prSet/>
      <dgm:spPr/>
      <dgm:t>
        <a:bodyPr/>
        <a:lstStyle/>
        <a:p>
          <a:endParaRPr lang="en-US"/>
        </a:p>
      </dgm:t>
    </dgm:pt>
    <dgm:pt modelId="{3B95D664-5265-4374-BA03-1187C67F3034}" type="sibTrans" cxnId="{EDEBF086-7CC4-481D-A738-4B7A02D35B08}">
      <dgm:prSet/>
      <dgm:spPr/>
      <dgm:t>
        <a:bodyPr/>
        <a:lstStyle/>
        <a:p>
          <a:endParaRPr lang="en-US"/>
        </a:p>
      </dgm:t>
    </dgm:pt>
    <dgm:pt modelId="{A38B2721-5BB5-4283-AA9E-A26C9CF8E992}">
      <dgm:prSet/>
      <dgm:spPr/>
      <dgm:t>
        <a:bodyPr/>
        <a:lstStyle/>
        <a:p>
          <a:r>
            <a:rPr lang="en-US"/>
            <a:t>Déclaration commune des ministres de la Santé qui valident la création de réseaux entre hôpitaux</a:t>
          </a:r>
        </a:p>
      </dgm:t>
    </dgm:pt>
    <dgm:pt modelId="{2844CB3B-2462-41D8-A25F-25BAE1BCCF16}" type="parTrans" cxnId="{BD921578-B526-45BB-9E64-1D02DAD0B606}">
      <dgm:prSet/>
      <dgm:spPr/>
      <dgm:t>
        <a:bodyPr/>
        <a:lstStyle/>
        <a:p>
          <a:endParaRPr lang="en-US"/>
        </a:p>
      </dgm:t>
    </dgm:pt>
    <dgm:pt modelId="{63AC4283-B2F5-4A9C-BEF2-CC09FB61A7D6}" type="sibTrans" cxnId="{BD921578-B526-45BB-9E64-1D02DAD0B606}">
      <dgm:prSet/>
      <dgm:spPr/>
      <dgm:t>
        <a:bodyPr/>
        <a:lstStyle/>
        <a:p>
          <a:endParaRPr lang="en-US"/>
        </a:p>
      </dgm:t>
    </dgm:pt>
    <dgm:pt modelId="{4BCC50B0-4C12-4983-BC5C-5CA15090DE8B}">
      <dgm:prSet/>
      <dgm:spPr/>
      <dgm:t>
        <a:bodyPr/>
        <a:lstStyle/>
        <a:p>
          <a:r>
            <a:rPr lang="en-US"/>
            <a:t>2016</a:t>
          </a:r>
        </a:p>
      </dgm:t>
    </dgm:pt>
    <dgm:pt modelId="{8F84DEF3-CEC4-4230-BD05-442D61594317}" type="parTrans" cxnId="{377CC0C1-35DF-419F-BFFA-692B225F4587}">
      <dgm:prSet/>
      <dgm:spPr/>
      <dgm:t>
        <a:bodyPr/>
        <a:lstStyle/>
        <a:p>
          <a:endParaRPr lang="en-US"/>
        </a:p>
      </dgm:t>
    </dgm:pt>
    <dgm:pt modelId="{866DE9B4-9FF1-456C-887A-A2765AFFAA93}" type="sibTrans" cxnId="{377CC0C1-35DF-419F-BFFA-692B225F4587}">
      <dgm:prSet/>
      <dgm:spPr/>
      <dgm:t>
        <a:bodyPr/>
        <a:lstStyle/>
        <a:p>
          <a:endParaRPr lang="en-US"/>
        </a:p>
      </dgm:t>
    </dgm:pt>
    <dgm:pt modelId="{669872AF-E9CC-487C-AADD-3E0B64C1A4FF}">
      <dgm:prSet/>
      <dgm:spPr/>
      <dgm:t>
        <a:bodyPr/>
        <a:lstStyle/>
        <a:p>
          <a:r>
            <a:rPr lang="en-US"/>
            <a:t>Etude du KCE sur les « modèles de gouvernance pour les collaborations entre hôpitaux »</a:t>
          </a:r>
        </a:p>
      </dgm:t>
    </dgm:pt>
    <dgm:pt modelId="{BD93414C-6928-4FF9-BDE6-6C796E60FB88}" type="parTrans" cxnId="{CC28A300-F69B-4438-A2EB-22ED34422486}">
      <dgm:prSet/>
      <dgm:spPr/>
      <dgm:t>
        <a:bodyPr/>
        <a:lstStyle/>
        <a:p>
          <a:endParaRPr lang="en-US"/>
        </a:p>
      </dgm:t>
    </dgm:pt>
    <dgm:pt modelId="{5BA4FD0E-BC8C-4DD8-A948-BD7EBA2BAEE6}" type="sibTrans" cxnId="{CC28A300-F69B-4438-A2EB-22ED34422486}">
      <dgm:prSet/>
      <dgm:spPr/>
      <dgm:t>
        <a:bodyPr/>
        <a:lstStyle/>
        <a:p>
          <a:endParaRPr lang="en-US"/>
        </a:p>
      </dgm:t>
    </dgm:pt>
    <dgm:pt modelId="{19FDD661-3C0F-4B7F-AAF2-E6DEB3837C7C}" type="pres">
      <dgm:prSet presAssocID="{4FD298D7-2994-454C-84E3-085339279854}" presName="Name0" presStyleCnt="0">
        <dgm:presLayoutVars>
          <dgm:animLvl val="lvl"/>
          <dgm:resizeHandles val="exact"/>
        </dgm:presLayoutVars>
      </dgm:prSet>
      <dgm:spPr/>
    </dgm:pt>
    <dgm:pt modelId="{EAD78B57-B3A9-4CFC-B760-901E37BA3183}" type="pres">
      <dgm:prSet presAssocID="{FCF18C0D-D6F1-423B-A8AE-7F38A9579467}" presName="composite" presStyleCnt="0"/>
      <dgm:spPr/>
    </dgm:pt>
    <dgm:pt modelId="{3D0C8D23-B3C5-4F36-A89B-44D5FF6C778D}" type="pres">
      <dgm:prSet presAssocID="{FCF18C0D-D6F1-423B-A8AE-7F38A9579467}" presName="L" presStyleLbl="solidFgAcc1" presStyleIdx="0" presStyleCnt="4">
        <dgm:presLayoutVars>
          <dgm:chMax val="0"/>
          <dgm:chPref val="0"/>
        </dgm:presLayoutVars>
      </dgm:prSet>
      <dgm:spPr/>
    </dgm:pt>
    <dgm:pt modelId="{019E1D17-F785-48B4-B8C0-1DAD36F76D13}" type="pres">
      <dgm:prSet presAssocID="{FCF18C0D-D6F1-423B-A8AE-7F38A9579467}" presName="parTx" presStyleLbl="alignNode1" presStyleIdx="0" presStyleCnt="4">
        <dgm:presLayoutVars>
          <dgm:chMax val="0"/>
          <dgm:chPref val="0"/>
          <dgm:bulletEnabled val="1"/>
        </dgm:presLayoutVars>
      </dgm:prSet>
      <dgm:spPr/>
    </dgm:pt>
    <dgm:pt modelId="{B132F265-10F7-4D0F-8DAB-43089D2E2403}" type="pres">
      <dgm:prSet presAssocID="{FCF18C0D-D6F1-423B-A8AE-7F38A9579467}" presName="desTx" presStyleLbl="revTx" presStyleIdx="0" presStyleCnt="4">
        <dgm:presLayoutVars>
          <dgm:chMax val="0"/>
          <dgm:chPref val="0"/>
          <dgm:bulletEnabled val="1"/>
        </dgm:presLayoutVars>
      </dgm:prSet>
      <dgm:spPr/>
    </dgm:pt>
    <dgm:pt modelId="{79F289D5-91FB-4B78-BCCE-79B7E9FC3E4B}" type="pres">
      <dgm:prSet presAssocID="{FCF18C0D-D6F1-423B-A8AE-7F38A9579467}" presName="EmptyPlaceHolder" presStyleCnt="0"/>
      <dgm:spPr/>
    </dgm:pt>
    <dgm:pt modelId="{72A58DA5-C8CF-42FF-803A-F6FB279B394A}" type="pres">
      <dgm:prSet presAssocID="{F3C6A4AA-0905-45A3-86B3-FEB4BB6A5255}" presName="space" presStyleCnt="0"/>
      <dgm:spPr/>
    </dgm:pt>
    <dgm:pt modelId="{C3F4F609-F232-446C-B259-C8D9528C43D7}" type="pres">
      <dgm:prSet presAssocID="{37D01A4A-F982-4CFC-B691-2BE9AF4B92A0}" presName="composite" presStyleCnt="0"/>
      <dgm:spPr/>
    </dgm:pt>
    <dgm:pt modelId="{42C44F14-8EDA-4C58-A53C-1E4F5A3D4A85}" type="pres">
      <dgm:prSet presAssocID="{37D01A4A-F982-4CFC-B691-2BE9AF4B92A0}" presName="L" presStyleLbl="solidFgAcc1" presStyleIdx="1" presStyleCnt="4">
        <dgm:presLayoutVars>
          <dgm:chMax val="0"/>
          <dgm:chPref val="0"/>
        </dgm:presLayoutVars>
      </dgm:prSet>
      <dgm:spPr/>
    </dgm:pt>
    <dgm:pt modelId="{82D1DCA2-49B6-4F31-A4F0-3477B95044B6}" type="pres">
      <dgm:prSet presAssocID="{37D01A4A-F982-4CFC-B691-2BE9AF4B92A0}" presName="parTx" presStyleLbl="alignNode1" presStyleIdx="1" presStyleCnt="4">
        <dgm:presLayoutVars>
          <dgm:chMax val="0"/>
          <dgm:chPref val="0"/>
          <dgm:bulletEnabled val="1"/>
        </dgm:presLayoutVars>
      </dgm:prSet>
      <dgm:spPr/>
    </dgm:pt>
    <dgm:pt modelId="{C91C81DA-6FBB-4AD9-AB03-4C9EDC5AE284}" type="pres">
      <dgm:prSet presAssocID="{37D01A4A-F982-4CFC-B691-2BE9AF4B92A0}" presName="desTx" presStyleLbl="revTx" presStyleIdx="1" presStyleCnt="4">
        <dgm:presLayoutVars>
          <dgm:chMax val="0"/>
          <dgm:chPref val="0"/>
          <dgm:bulletEnabled val="1"/>
        </dgm:presLayoutVars>
      </dgm:prSet>
      <dgm:spPr/>
    </dgm:pt>
    <dgm:pt modelId="{0B42D1EE-7B41-4E91-AB7C-EBF80E00F581}" type="pres">
      <dgm:prSet presAssocID="{37D01A4A-F982-4CFC-B691-2BE9AF4B92A0}" presName="EmptyPlaceHolder" presStyleCnt="0"/>
      <dgm:spPr/>
    </dgm:pt>
    <dgm:pt modelId="{0AF72E2B-5B12-4660-A97E-4869DFE4075D}" type="pres">
      <dgm:prSet presAssocID="{78C4756C-B46D-4B7E-A684-DDD792FB0329}" presName="space" presStyleCnt="0"/>
      <dgm:spPr/>
    </dgm:pt>
    <dgm:pt modelId="{D9C99B01-BFEC-4EE6-8104-9667C6A825A4}" type="pres">
      <dgm:prSet presAssocID="{93F266E9-7B2C-4CBC-BE5A-EB91F59EE29E}" presName="composite" presStyleCnt="0"/>
      <dgm:spPr/>
    </dgm:pt>
    <dgm:pt modelId="{7E43AA56-A04C-444E-93C2-DD6AF9698969}" type="pres">
      <dgm:prSet presAssocID="{93F266E9-7B2C-4CBC-BE5A-EB91F59EE29E}" presName="L" presStyleLbl="solidFgAcc1" presStyleIdx="2" presStyleCnt="4">
        <dgm:presLayoutVars>
          <dgm:chMax val="0"/>
          <dgm:chPref val="0"/>
        </dgm:presLayoutVars>
      </dgm:prSet>
      <dgm:spPr/>
    </dgm:pt>
    <dgm:pt modelId="{3AD90992-8BAF-412E-A21D-16F0396FA085}" type="pres">
      <dgm:prSet presAssocID="{93F266E9-7B2C-4CBC-BE5A-EB91F59EE29E}" presName="parTx" presStyleLbl="alignNode1" presStyleIdx="2" presStyleCnt="4">
        <dgm:presLayoutVars>
          <dgm:chMax val="0"/>
          <dgm:chPref val="0"/>
          <dgm:bulletEnabled val="1"/>
        </dgm:presLayoutVars>
      </dgm:prSet>
      <dgm:spPr/>
    </dgm:pt>
    <dgm:pt modelId="{503E8E7F-59B2-4ABD-8538-56355C230F64}" type="pres">
      <dgm:prSet presAssocID="{93F266E9-7B2C-4CBC-BE5A-EB91F59EE29E}" presName="desTx" presStyleLbl="revTx" presStyleIdx="2" presStyleCnt="4">
        <dgm:presLayoutVars>
          <dgm:chMax val="0"/>
          <dgm:chPref val="0"/>
          <dgm:bulletEnabled val="1"/>
        </dgm:presLayoutVars>
      </dgm:prSet>
      <dgm:spPr/>
    </dgm:pt>
    <dgm:pt modelId="{C064909B-4A61-47F7-9CDC-D94079D6F498}" type="pres">
      <dgm:prSet presAssocID="{93F266E9-7B2C-4CBC-BE5A-EB91F59EE29E}" presName="EmptyPlaceHolder" presStyleCnt="0"/>
      <dgm:spPr/>
    </dgm:pt>
    <dgm:pt modelId="{6FE23EF5-F061-4890-AC15-A9661A21F224}" type="pres">
      <dgm:prSet presAssocID="{3B95D664-5265-4374-BA03-1187C67F3034}" presName="space" presStyleCnt="0"/>
      <dgm:spPr/>
    </dgm:pt>
    <dgm:pt modelId="{2F0ED53D-6BDC-4DB7-92B9-86CFD56F353B}" type="pres">
      <dgm:prSet presAssocID="{4BCC50B0-4C12-4983-BC5C-5CA15090DE8B}" presName="composite" presStyleCnt="0"/>
      <dgm:spPr/>
    </dgm:pt>
    <dgm:pt modelId="{DD210D42-D65E-4563-9CCB-11072DBD7CFB}" type="pres">
      <dgm:prSet presAssocID="{4BCC50B0-4C12-4983-BC5C-5CA15090DE8B}" presName="L" presStyleLbl="solidFgAcc1" presStyleIdx="3" presStyleCnt="4">
        <dgm:presLayoutVars>
          <dgm:chMax val="0"/>
          <dgm:chPref val="0"/>
        </dgm:presLayoutVars>
      </dgm:prSet>
      <dgm:spPr/>
    </dgm:pt>
    <dgm:pt modelId="{C1A4A60F-9172-48D8-9D13-1D551F827E9E}" type="pres">
      <dgm:prSet presAssocID="{4BCC50B0-4C12-4983-BC5C-5CA15090DE8B}" presName="parTx" presStyleLbl="alignNode1" presStyleIdx="3" presStyleCnt="4">
        <dgm:presLayoutVars>
          <dgm:chMax val="0"/>
          <dgm:chPref val="0"/>
          <dgm:bulletEnabled val="1"/>
        </dgm:presLayoutVars>
      </dgm:prSet>
      <dgm:spPr/>
    </dgm:pt>
    <dgm:pt modelId="{31167186-065D-44CD-83D8-353A81EF7C29}" type="pres">
      <dgm:prSet presAssocID="{4BCC50B0-4C12-4983-BC5C-5CA15090DE8B}" presName="desTx" presStyleLbl="revTx" presStyleIdx="3" presStyleCnt="4">
        <dgm:presLayoutVars>
          <dgm:chMax val="0"/>
          <dgm:chPref val="0"/>
          <dgm:bulletEnabled val="1"/>
        </dgm:presLayoutVars>
      </dgm:prSet>
      <dgm:spPr/>
    </dgm:pt>
    <dgm:pt modelId="{8E2F71F4-CB37-498C-A6DC-6FB0353F23B0}" type="pres">
      <dgm:prSet presAssocID="{4BCC50B0-4C12-4983-BC5C-5CA15090DE8B}" presName="EmptyPlaceHolder" presStyleCnt="0"/>
      <dgm:spPr/>
    </dgm:pt>
  </dgm:ptLst>
  <dgm:cxnLst>
    <dgm:cxn modelId="{CC28A300-F69B-4438-A2EB-22ED34422486}" srcId="{4BCC50B0-4C12-4983-BC5C-5CA15090DE8B}" destId="{669872AF-E9CC-487C-AADD-3E0B64C1A4FF}" srcOrd="0" destOrd="0" parTransId="{BD93414C-6928-4FF9-BDE6-6C796E60FB88}" sibTransId="{5BA4FD0E-BC8C-4DD8-A948-BD7EBA2BAEE6}"/>
    <dgm:cxn modelId="{2F6C9E07-D98E-4ECD-9200-CAA2019977D2}" type="presOf" srcId="{57D6EF3E-D9DD-48B3-B3E6-26A7BF9EC802}" destId="{B132F265-10F7-4D0F-8DAB-43089D2E2403}" srcOrd="0" destOrd="0" presId="urn:microsoft.com/office/officeart/2016/7/layout/AccentHomeChevronProcess"/>
    <dgm:cxn modelId="{505ACE1A-971D-4CF9-BB75-F6E3B2ABB659}" type="presOf" srcId="{669872AF-E9CC-487C-AADD-3E0B64C1A4FF}" destId="{31167186-065D-44CD-83D8-353A81EF7C29}" srcOrd="0" destOrd="0" presId="urn:microsoft.com/office/officeart/2016/7/layout/AccentHomeChevronProcess"/>
    <dgm:cxn modelId="{EC9DEB1F-87D2-40CE-9AAB-CE273A9E435F}" type="presOf" srcId="{37D01A4A-F982-4CFC-B691-2BE9AF4B92A0}" destId="{82D1DCA2-49B6-4F31-A4F0-3477B95044B6}" srcOrd="0" destOrd="0" presId="urn:microsoft.com/office/officeart/2016/7/layout/AccentHomeChevronProcess"/>
    <dgm:cxn modelId="{7A07B62C-5412-409F-97C9-6ECB597194E8}" type="presOf" srcId="{4BCC50B0-4C12-4983-BC5C-5CA15090DE8B}" destId="{C1A4A60F-9172-48D8-9D13-1D551F827E9E}" srcOrd="0" destOrd="0" presId="urn:microsoft.com/office/officeart/2016/7/layout/AccentHomeChevronProcess"/>
    <dgm:cxn modelId="{5418A331-AE0D-4DE6-86E8-2E1A42CD2D26}" type="presOf" srcId="{F75C0276-0E52-4B41-B6FA-FBE7765FE679}" destId="{C91C81DA-6FBB-4AD9-AB03-4C9EDC5AE284}" srcOrd="0" destOrd="0" presId="urn:microsoft.com/office/officeart/2016/7/layout/AccentHomeChevronProcess"/>
    <dgm:cxn modelId="{5EF33F55-AD33-4849-92C1-703EAF23B824}" srcId="{4FD298D7-2994-454C-84E3-085339279854}" destId="{FCF18C0D-D6F1-423B-A8AE-7F38A9579467}" srcOrd="0" destOrd="0" parTransId="{30413B82-AD72-4F38-9B00-6D860259F3FF}" sibTransId="{F3C6A4AA-0905-45A3-86B3-FEB4BB6A5255}"/>
    <dgm:cxn modelId="{BD921578-B526-45BB-9E64-1D02DAD0B606}" srcId="{93F266E9-7B2C-4CBC-BE5A-EB91F59EE29E}" destId="{A38B2721-5BB5-4283-AA9E-A26C9CF8E992}" srcOrd="0" destOrd="0" parTransId="{2844CB3B-2462-41D8-A25F-25BAE1BCCF16}" sibTransId="{63AC4283-B2F5-4A9C-BEF2-CC09FB61A7D6}"/>
    <dgm:cxn modelId="{8741A578-7E36-42B8-A15C-DA3420FC4E1C}" srcId="{FCF18C0D-D6F1-423B-A8AE-7F38A9579467}" destId="{57D6EF3E-D9DD-48B3-B3E6-26A7BF9EC802}" srcOrd="0" destOrd="0" parTransId="{052D7C6F-80D1-4B7B-806C-88C20FFE3BD4}" sibTransId="{05AE63D1-007D-4CDB-8087-9318C9403B2C}"/>
    <dgm:cxn modelId="{ED392259-1B97-4F59-816C-F0B990A350CE}" type="presOf" srcId="{4FD298D7-2994-454C-84E3-085339279854}" destId="{19FDD661-3C0F-4B7F-AAF2-E6DEB3837C7C}" srcOrd="0" destOrd="0" presId="urn:microsoft.com/office/officeart/2016/7/layout/AccentHomeChevronProcess"/>
    <dgm:cxn modelId="{EDEBF086-7CC4-481D-A738-4B7A02D35B08}" srcId="{4FD298D7-2994-454C-84E3-085339279854}" destId="{93F266E9-7B2C-4CBC-BE5A-EB91F59EE29E}" srcOrd="2" destOrd="0" parTransId="{AB1A2F36-EBCC-4735-A2A6-908FAE86D9AA}" sibTransId="{3B95D664-5265-4374-BA03-1187C67F3034}"/>
    <dgm:cxn modelId="{9084D19C-5A13-41CF-AE76-5E6757BA3AD8}" type="presOf" srcId="{FCF18C0D-D6F1-423B-A8AE-7F38A9579467}" destId="{019E1D17-F785-48B4-B8C0-1DAD36F76D13}" srcOrd="0" destOrd="0" presId="urn:microsoft.com/office/officeart/2016/7/layout/AccentHomeChevronProcess"/>
    <dgm:cxn modelId="{4BD47AA1-651E-4317-B620-F0BEEE208134}" type="presOf" srcId="{93F266E9-7B2C-4CBC-BE5A-EB91F59EE29E}" destId="{3AD90992-8BAF-412E-A21D-16F0396FA085}" srcOrd="0" destOrd="0" presId="urn:microsoft.com/office/officeart/2016/7/layout/AccentHomeChevronProcess"/>
    <dgm:cxn modelId="{DBDF01C0-A0FA-4A06-B893-EBEBA59D3CE7}" type="presOf" srcId="{A38B2721-5BB5-4283-AA9E-A26C9CF8E992}" destId="{503E8E7F-59B2-4ABD-8538-56355C230F64}" srcOrd="0" destOrd="0" presId="urn:microsoft.com/office/officeart/2016/7/layout/AccentHomeChevronProcess"/>
    <dgm:cxn modelId="{377CC0C1-35DF-419F-BFFA-692B225F4587}" srcId="{4FD298D7-2994-454C-84E3-085339279854}" destId="{4BCC50B0-4C12-4983-BC5C-5CA15090DE8B}" srcOrd="3" destOrd="0" parTransId="{8F84DEF3-CEC4-4230-BD05-442D61594317}" sibTransId="{866DE9B4-9FF1-456C-887A-A2765AFFAA93}"/>
    <dgm:cxn modelId="{DAD7CFE3-88F1-42A4-A7D2-88F272B16730}" srcId="{37D01A4A-F982-4CFC-B691-2BE9AF4B92A0}" destId="{F75C0276-0E52-4B41-B6FA-FBE7765FE679}" srcOrd="0" destOrd="0" parTransId="{36457618-B983-45D1-A8BC-BD6C65FB3865}" sibTransId="{AD66FE6D-126E-4A21-901F-845C8B0CA929}"/>
    <dgm:cxn modelId="{42F2D5E5-2705-49A5-8D15-B1A8167A379F}" srcId="{4FD298D7-2994-454C-84E3-085339279854}" destId="{37D01A4A-F982-4CFC-B691-2BE9AF4B92A0}" srcOrd="1" destOrd="0" parTransId="{3E5F247B-CC56-48ED-BB81-28D497643B11}" sibTransId="{78C4756C-B46D-4B7E-A684-DDD792FB0329}"/>
    <dgm:cxn modelId="{A3E769A5-8867-4858-B65E-0E5DAC15336C}" type="presParOf" srcId="{19FDD661-3C0F-4B7F-AAF2-E6DEB3837C7C}" destId="{EAD78B57-B3A9-4CFC-B760-901E37BA3183}" srcOrd="0" destOrd="0" presId="urn:microsoft.com/office/officeart/2016/7/layout/AccentHomeChevronProcess"/>
    <dgm:cxn modelId="{75ED6402-9F3D-4380-9411-A69D5C6928F5}" type="presParOf" srcId="{EAD78B57-B3A9-4CFC-B760-901E37BA3183}" destId="{3D0C8D23-B3C5-4F36-A89B-44D5FF6C778D}" srcOrd="0" destOrd="0" presId="urn:microsoft.com/office/officeart/2016/7/layout/AccentHomeChevronProcess"/>
    <dgm:cxn modelId="{0CE857A0-F662-4D24-85A1-F5AA83E1D595}" type="presParOf" srcId="{EAD78B57-B3A9-4CFC-B760-901E37BA3183}" destId="{019E1D17-F785-48B4-B8C0-1DAD36F76D13}" srcOrd="1" destOrd="0" presId="urn:microsoft.com/office/officeart/2016/7/layout/AccentHomeChevronProcess"/>
    <dgm:cxn modelId="{C5BB75FF-71FF-4450-94EB-71BAEE845C20}" type="presParOf" srcId="{EAD78B57-B3A9-4CFC-B760-901E37BA3183}" destId="{B132F265-10F7-4D0F-8DAB-43089D2E2403}" srcOrd="2" destOrd="0" presId="urn:microsoft.com/office/officeart/2016/7/layout/AccentHomeChevronProcess"/>
    <dgm:cxn modelId="{F5ECEA3F-C8DD-49D6-BFC5-A0BBD47F6CC1}" type="presParOf" srcId="{EAD78B57-B3A9-4CFC-B760-901E37BA3183}" destId="{79F289D5-91FB-4B78-BCCE-79B7E9FC3E4B}" srcOrd="3" destOrd="0" presId="urn:microsoft.com/office/officeart/2016/7/layout/AccentHomeChevronProcess"/>
    <dgm:cxn modelId="{7241289A-C1AD-481C-9140-50A0FA819BD1}" type="presParOf" srcId="{19FDD661-3C0F-4B7F-AAF2-E6DEB3837C7C}" destId="{72A58DA5-C8CF-42FF-803A-F6FB279B394A}" srcOrd="1" destOrd="0" presId="urn:microsoft.com/office/officeart/2016/7/layout/AccentHomeChevronProcess"/>
    <dgm:cxn modelId="{6E5FBD76-6920-4164-A296-4F3B3E4027A3}" type="presParOf" srcId="{19FDD661-3C0F-4B7F-AAF2-E6DEB3837C7C}" destId="{C3F4F609-F232-446C-B259-C8D9528C43D7}" srcOrd="2" destOrd="0" presId="urn:microsoft.com/office/officeart/2016/7/layout/AccentHomeChevronProcess"/>
    <dgm:cxn modelId="{DB1BA34C-3B40-4609-8003-90DC5088EE8B}" type="presParOf" srcId="{C3F4F609-F232-446C-B259-C8D9528C43D7}" destId="{42C44F14-8EDA-4C58-A53C-1E4F5A3D4A85}" srcOrd="0" destOrd="0" presId="urn:microsoft.com/office/officeart/2016/7/layout/AccentHomeChevronProcess"/>
    <dgm:cxn modelId="{EA91D0C9-1781-445C-A995-9CF7382AA362}" type="presParOf" srcId="{C3F4F609-F232-446C-B259-C8D9528C43D7}" destId="{82D1DCA2-49B6-4F31-A4F0-3477B95044B6}" srcOrd="1" destOrd="0" presId="urn:microsoft.com/office/officeart/2016/7/layout/AccentHomeChevronProcess"/>
    <dgm:cxn modelId="{BCD20F47-AE85-4B37-8CA9-8473176B9372}" type="presParOf" srcId="{C3F4F609-F232-446C-B259-C8D9528C43D7}" destId="{C91C81DA-6FBB-4AD9-AB03-4C9EDC5AE284}" srcOrd="2" destOrd="0" presId="urn:microsoft.com/office/officeart/2016/7/layout/AccentHomeChevronProcess"/>
    <dgm:cxn modelId="{49A63609-87BA-4787-A88C-131F860A574A}" type="presParOf" srcId="{C3F4F609-F232-446C-B259-C8D9528C43D7}" destId="{0B42D1EE-7B41-4E91-AB7C-EBF80E00F581}" srcOrd="3" destOrd="0" presId="urn:microsoft.com/office/officeart/2016/7/layout/AccentHomeChevronProcess"/>
    <dgm:cxn modelId="{7A184B12-B4BF-4128-91AE-76024D12A347}" type="presParOf" srcId="{19FDD661-3C0F-4B7F-AAF2-E6DEB3837C7C}" destId="{0AF72E2B-5B12-4660-A97E-4869DFE4075D}" srcOrd="3" destOrd="0" presId="urn:microsoft.com/office/officeart/2016/7/layout/AccentHomeChevronProcess"/>
    <dgm:cxn modelId="{E0D54AE7-EC8A-48BE-95D7-A696DE47AADA}" type="presParOf" srcId="{19FDD661-3C0F-4B7F-AAF2-E6DEB3837C7C}" destId="{D9C99B01-BFEC-4EE6-8104-9667C6A825A4}" srcOrd="4" destOrd="0" presId="urn:microsoft.com/office/officeart/2016/7/layout/AccentHomeChevronProcess"/>
    <dgm:cxn modelId="{22F05DB2-6E74-4B81-BA86-78C40C45B814}" type="presParOf" srcId="{D9C99B01-BFEC-4EE6-8104-9667C6A825A4}" destId="{7E43AA56-A04C-444E-93C2-DD6AF9698969}" srcOrd="0" destOrd="0" presId="urn:microsoft.com/office/officeart/2016/7/layout/AccentHomeChevronProcess"/>
    <dgm:cxn modelId="{4EEF85CF-7ADD-4B40-85BA-E92953B601C1}" type="presParOf" srcId="{D9C99B01-BFEC-4EE6-8104-9667C6A825A4}" destId="{3AD90992-8BAF-412E-A21D-16F0396FA085}" srcOrd="1" destOrd="0" presId="urn:microsoft.com/office/officeart/2016/7/layout/AccentHomeChevronProcess"/>
    <dgm:cxn modelId="{F35C2D50-EE89-4D6E-8E5B-7939B0614927}" type="presParOf" srcId="{D9C99B01-BFEC-4EE6-8104-9667C6A825A4}" destId="{503E8E7F-59B2-4ABD-8538-56355C230F64}" srcOrd="2" destOrd="0" presId="urn:microsoft.com/office/officeart/2016/7/layout/AccentHomeChevronProcess"/>
    <dgm:cxn modelId="{94B3911B-5E8F-48E6-8B1C-3F1280F94234}" type="presParOf" srcId="{D9C99B01-BFEC-4EE6-8104-9667C6A825A4}" destId="{C064909B-4A61-47F7-9CDC-D94079D6F498}" srcOrd="3" destOrd="0" presId="urn:microsoft.com/office/officeart/2016/7/layout/AccentHomeChevronProcess"/>
    <dgm:cxn modelId="{3D887A31-C12F-4EA5-80F2-0D84E3FA1F73}" type="presParOf" srcId="{19FDD661-3C0F-4B7F-AAF2-E6DEB3837C7C}" destId="{6FE23EF5-F061-4890-AC15-A9661A21F224}" srcOrd="5" destOrd="0" presId="urn:microsoft.com/office/officeart/2016/7/layout/AccentHomeChevronProcess"/>
    <dgm:cxn modelId="{C6D73385-CD51-426C-B0FA-18AE56D93BF8}" type="presParOf" srcId="{19FDD661-3C0F-4B7F-AAF2-E6DEB3837C7C}" destId="{2F0ED53D-6BDC-4DB7-92B9-86CFD56F353B}" srcOrd="6" destOrd="0" presId="urn:microsoft.com/office/officeart/2016/7/layout/AccentHomeChevronProcess"/>
    <dgm:cxn modelId="{122F2ABA-FBC3-427F-8484-283DD1E1BCCE}" type="presParOf" srcId="{2F0ED53D-6BDC-4DB7-92B9-86CFD56F353B}" destId="{DD210D42-D65E-4563-9CCB-11072DBD7CFB}" srcOrd="0" destOrd="0" presId="urn:microsoft.com/office/officeart/2016/7/layout/AccentHomeChevronProcess"/>
    <dgm:cxn modelId="{A9663F90-8FDF-4042-B73A-8AD4DC50DFCA}" type="presParOf" srcId="{2F0ED53D-6BDC-4DB7-92B9-86CFD56F353B}" destId="{C1A4A60F-9172-48D8-9D13-1D551F827E9E}" srcOrd="1" destOrd="0" presId="urn:microsoft.com/office/officeart/2016/7/layout/AccentHomeChevronProcess"/>
    <dgm:cxn modelId="{3535E5A4-7E8E-42A0-9485-2333C938D5DD}" type="presParOf" srcId="{2F0ED53D-6BDC-4DB7-92B9-86CFD56F353B}" destId="{31167186-065D-44CD-83D8-353A81EF7C29}" srcOrd="2" destOrd="0" presId="urn:microsoft.com/office/officeart/2016/7/layout/AccentHomeChevronProcess"/>
    <dgm:cxn modelId="{646CEADE-A04F-4FB5-A782-E0B95AC9C9F4}" type="presParOf" srcId="{2F0ED53D-6BDC-4DB7-92B9-86CFD56F353B}" destId="{8E2F71F4-CB37-498C-A6DC-6FB0353F23B0}"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C876B-B6A3-4104-9CDD-7ADE3705AA84}" type="doc">
      <dgm:prSet loTypeId="urn:microsoft.com/office/officeart/2016/7/layout/AccentHomeChevronProcess" loCatId="process" qsTypeId="urn:microsoft.com/office/officeart/2005/8/quickstyle/simple1" qsCatId="simple" csTypeId="urn:microsoft.com/office/officeart/2005/8/colors/colorful5" csCatId="colorful"/>
      <dgm:spPr/>
      <dgm:t>
        <a:bodyPr/>
        <a:lstStyle/>
        <a:p>
          <a:endParaRPr lang="en-US"/>
        </a:p>
      </dgm:t>
    </dgm:pt>
    <dgm:pt modelId="{66C7FF44-4435-4546-8B71-76539EF2270F}">
      <dgm:prSet/>
      <dgm:spPr/>
      <dgm:t>
        <a:bodyPr/>
        <a:lstStyle/>
        <a:p>
          <a:r>
            <a:rPr lang="en-US"/>
            <a:t>2017</a:t>
          </a:r>
        </a:p>
      </dgm:t>
    </dgm:pt>
    <dgm:pt modelId="{DBEF5EC5-1A3F-4904-B5C7-2B50F710568D}" type="parTrans" cxnId="{72A9D787-7DDC-4D79-A1CB-13652E7B46F8}">
      <dgm:prSet/>
      <dgm:spPr/>
      <dgm:t>
        <a:bodyPr/>
        <a:lstStyle/>
        <a:p>
          <a:endParaRPr lang="en-US"/>
        </a:p>
      </dgm:t>
    </dgm:pt>
    <dgm:pt modelId="{D038155D-634E-48BC-BE80-FA44EC0CBC08}" type="sibTrans" cxnId="{72A9D787-7DDC-4D79-A1CB-13652E7B46F8}">
      <dgm:prSet/>
      <dgm:spPr/>
      <dgm:t>
        <a:bodyPr/>
        <a:lstStyle/>
        <a:p>
          <a:endParaRPr lang="en-US"/>
        </a:p>
      </dgm:t>
    </dgm:pt>
    <dgm:pt modelId="{558C945A-2AFA-4BE6-BADE-3FA0D3BB6E97}">
      <dgm:prSet/>
      <dgm:spPr/>
      <dgm:t>
        <a:bodyPr/>
        <a:lstStyle/>
        <a:p>
          <a:r>
            <a:rPr lang="en-US"/>
            <a:t>Note conceptuelle de la ministre fédérale de la Santé</a:t>
          </a:r>
        </a:p>
      </dgm:t>
    </dgm:pt>
    <dgm:pt modelId="{57B50DAF-77B0-4D2F-A9F0-C466ED4BA547}" type="parTrans" cxnId="{EA06111A-ADDA-4A36-A220-3B75E31A3F8A}">
      <dgm:prSet/>
      <dgm:spPr/>
      <dgm:t>
        <a:bodyPr/>
        <a:lstStyle/>
        <a:p>
          <a:endParaRPr lang="en-US"/>
        </a:p>
      </dgm:t>
    </dgm:pt>
    <dgm:pt modelId="{51546CA9-B900-4BB8-B430-17F5AFCD1B80}" type="sibTrans" cxnId="{EA06111A-ADDA-4A36-A220-3B75E31A3F8A}">
      <dgm:prSet/>
      <dgm:spPr/>
      <dgm:t>
        <a:bodyPr/>
        <a:lstStyle/>
        <a:p>
          <a:endParaRPr lang="en-US"/>
        </a:p>
      </dgm:t>
    </dgm:pt>
    <dgm:pt modelId="{E0872F79-F36B-4469-8459-781B681A9BC4}">
      <dgm:prSet/>
      <dgm:spPr/>
      <dgm:t>
        <a:bodyPr/>
        <a:lstStyle/>
        <a:p>
          <a:r>
            <a:rPr lang="en-US"/>
            <a:t>2018</a:t>
          </a:r>
        </a:p>
      </dgm:t>
    </dgm:pt>
    <dgm:pt modelId="{664B2B65-9067-40FD-B7BA-D2E388217FDA}" type="parTrans" cxnId="{7A29DCB1-7C5C-4E77-BE99-58AC9B827C72}">
      <dgm:prSet/>
      <dgm:spPr/>
      <dgm:t>
        <a:bodyPr/>
        <a:lstStyle/>
        <a:p>
          <a:endParaRPr lang="en-US"/>
        </a:p>
      </dgm:t>
    </dgm:pt>
    <dgm:pt modelId="{F63BEEF0-B4C4-469C-ACAA-5DE028152D30}" type="sibTrans" cxnId="{7A29DCB1-7C5C-4E77-BE99-58AC9B827C72}">
      <dgm:prSet/>
      <dgm:spPr/>
      <dgm:t>
        <a:bodyPr/>
        <a:lstStyle/>
        <a:p>
          <a:endParaRPr lang="en-US"/>
        </a:p>
      </dgm:t>
    </dgm:pt>
    <dgm:pt modelId="{7910A304-C708-4E73-B075-354576DB1AE8}">
      <dgm:prSet/>
      <dgm:spPr/>
      <dgm:t>
        <a:bodyPr/>
        <a:lstStyle/>
        <a:p>
          <a:r>
            <a:rPr lang="en-US"/>
            <a:t>Adoption de l’avant-projet de loi par le Conseil des Ministres</a:t>
          </a:r>
        </a:p>
      </dgm:t>
    </dgm:pt>
    <dgm:pt modelId="{7E62E7FA-D7EB-47A5-A9C7-5C226652C33C}" type="parTrans" cxnId="{15E9BFEF-8FDF-48E9-8CB0-A280911ECC0C}">
      <dgm:prSet/>
      <dgm:spPr/>
      <dgm:t>
        <a:bodyPr/>
        <a:lstStyle/>
        <a:p>
          <a:endParaRPr lang="en-US"/>
        </a:p>
      </dgm:t>
    </dgm:pt>
    <dgm:pt modelId="{AE7F8309-17ED-4C8D-9475-86C31D1E1A63}" type="sibTrans" cxnId="{15E9BFEF-8FDF-48E9-8CB0-A280911ECC0C}">
      <dgm:prSet/>
      <dgm:spPr/>
      <dgm:t>
        <a:bodyPr/>
        <a:lstStyle/>
        <a:p>
          <a:endParaRPr lang="en-US"/>
        </a:p>
      </dgm:t>
    </dgm:pt>
    <dgm:pt modelId="{93A2CF8A-7FFB-4F3D-9CBD-40F0267CC68A}">
      <dgm:prSet/>
      <dgm:spPr/>
      <dgm:t>
        <a:bodyPr/>
        <a:lstStyle/>
        <a:p>
          <a:r>
            <a:rPr lang="en-US" dirty="0"/>
            <a:t>2019</a:t>
          </a:r>
        </a:p>
      </dgm:t>
    </dgm:pt>
    <dgm:pt modelId="{37FB25B4-BB5F-459A-B79F-95AF1F3E4E62}" type="parTrans" cxnId="{8EA5AEE2-020F-45B0-9E9F-771C4452E38E}">
      <dgm:prSet/>
      <dgm:spPr/>
      <dgm:t>
        <a:bodyPr/>
        <a:lstStyle/>
        <a:p>
          <a:endParaRPr lang="en-US"/>
        </a:p>
      </dgm:t>
    </dgm:pt>
    <dgm:pt modelId="{D2E244B4-00DE-4FAD-A55C-63D2732729B4}" type="sibTrans" cxnId="{8EA5AEE2-020F-45B0-9E9F-771C4452E38E}">
      <dgm:prSet/>
      <dgm:spPr/>
      <dgm:t>
        <a:bodyPr/>
        <a:lstStyle/>
        <a:p>
          <a:endParaRPr lang="en-US"/>
        </a:p>
      </dgm:t>
    </dgm:pt>
    <dgm:pt modelId="{39AA7A32-0DE5-4258-9F0D-B34810631BE2}">
      <dgm:prSet/>
      <dgm:spPr/>
      <dgm:t>
        <a:bodyPr/>
        <a:lstStyle/>
        <a:p>
          <a:r>
            <a:rPr lang="en-US"/>
            <a:t>Adoption de la loi du 28 février 2019 par la Chambre des représentants, entrée en vigueur le 7 avril 2019</a:t>
          </a:r>
        </a:p>
      </dgm:t>
    </dgm:pt>
    <dgm:pt modelId="{3110A2B4-6E1A-4AF8-8582-89C0FFAD885E}" type="parTrans" cxnId="{A6E106EF-F7E5-4FBC-82B4-574136D3FFB1}">
      <dgm:prSet/>
      <dgm:spPr/>
      <dgm:t>
        <a:bodyPr/>
        <a:lstStyle/>
        <a:p>
          <a:endParaRPr lang="en-US"/>
        </a:p>
      </dgm:t>
    </dgm:pt>
    <dgm:pt modelId="{7EDB0B58-6708-4DE9-A3E8-92E671558835}" type="sibTrans" cxnId="{A6E106EF-F7E5-4FBC-82B4-574136D3FFB1}">
      <dgm:prSet/>
      <dgm:spPr/>
      <dgm:t>
        <a:bodyPr/>
        <a:lstStyle/>
        <a:p>
          <a:endParaRPr lang="en-US"/>
        </a:p>
      </dgm:t>
    </dgm:pt>
    <dgm:pt modelId="{74AC66F4-B482-4A91-BF8D-60A128A46541}" type="pres">
      <dgm:prSet presAssocID="{A5DC876B-B6A3-4104-9CDD-7ADE3705AA84}" presName="Name0" presStyleCnt="0">
        <dgm:presLayoutVars>
          <dgm:animLvl val="lvl"/>
          <dgm:resizeHandles val="exact"/>
        </dgm:presLayoutVars>
      </dgm:prSet>
      <dgm:spPr/>
    </dgm:pt>
    <dgm:pt modelId="{D24E61FF-3EE9-4A3E-8B50-1F1453C50D8E}" type="pres">
      <dgm:prSet presAssocID="{66C7FF44-4435-4546-8B71-76539EF2270F}" presName="composite" presStyleCnt="0"/>
      <dgm:spPr/>
    </dgm:pt>
    <dgm:pt modelId="{41137B50-B541-4158-8625-92B8CEE0F201}" type="pres">
      <dgm:prSet presAssocID="{66C7FF44-4435-4546-8B71-76539EF2270F}" presName="L" presStyleLbl="solidFgAcc1" presStyleIdx="0" presStyleCnt="3">
        <dgm:presLayoutVars>
          <dgm:chMax val="0"/>
          <dgm:chPref val="0"/>
        </dgm:presLayoutVars>
      </dgm:prSet>
      <dgm:spPr/>
    </dgm:pt>
    <dgm:pt modelId="{6FF65297-F0EF-45DD-B0C1-91F5FDB7F297}" type="pres">
      <dgm:prSet presAssocID="{66C7FF44-4435-4546-8B71-76539EF2270F}" presName="parTx" presStyleLbl="alignNode1" presStyleIdx="0" presStyleCnt="3">
        <dgm:presLayoutVars>
          <dgm:chMax val="0"/>
          <dgm:chPref val="0"/>
          <dgm:bulletEnabled val="1"/>
        </dgm:presLayoutVars>
      </dgm:prSet>
      <dgm:spPr/>
    </dgm:pt>
    <dgm:pt modelId="{BCA0F002-4482-4EA4-B254-975DDB77907A}" type="pres">
      <dgm:prSet presAssocID="{66C7FF44-4435-4546-8B71-76539EF2270F}" presName="desTx" presStyleLbl="revTx" presStyleIdx="0" presStyleCnt="3">
        <dgm:presLayoutVars>
          <dgm:chMax val="0"/>
          <dgm:chPref val="0"/>
          <dgm:bulletEnabled val="1"/>
        </dgm:presLayoutVars>
      </dgm:prSet>
      <dgm:spPr/>
    </dgm:pt>
    <dgm:pt modelId="{455FAAF3-6C98-4879-AC50-38C4D552CF12}" type="pres">
      <dgm:prSet presAssocID="{66C7FF44-4435-4546-8B71-76539EF2270F}" presName="EmptyPlaceHolder" presStyleCnt="0"/>
      <dgm:spPr/>
    </dgm:pt>
    <dgm:pt modelId="{0F0CA2F9-878B-4EE1-BA2C-884C00A9A652}" type="pres">
      <dgm:prSet presAssocID="{D038155D-634E-48BC-BE80-FA44EC0CBC08}" presName="space" presStyleCnt="0"/>
      <dgm:spPr/>
    </dgm:pt>
    <dgm:pt modelId="{C0CFABB9-FEC5-4111-AD53-BA7E8A980670}" type="pres">
      <dgm:prSet presAssocID="{E0872F79-F36B-4469-8459-781B681A9BC4}" presName="composite" presStyleCnt="0"/>
      <dgm:spPr/>
    </dgm:pt>
    <dgm:pt modelId="{222649B3-0C6A-4F4A-A74B-71FBCBA6A730}" type="pres">
      <dgm:prSet presAssocID="{E0872F79-F36B-4469-8459-781B681A9BC4}" presName="L" presStyleLbl="solidFgAcc1" presStyleIdx="1" presStyleCnt="3">
        <dgm:presLayoutVars>
          <dgm:chMax val="0"/>
          <dgm:chPref val="0"/>
        </dgm:presLayoutVars>
      </dgm:prSet>
      <dgm:spPr/>
    </dgm:pt>
    <dgm:pt modelId="{6E32ACD6-1857-42A4-B985-4539A375901B}" type="pres">
      <dgm:prSet presAssocID="{E0872F79-F36B-4469-8459-781B681A9BC4}" presName="parTx" presStyleLbl="alignNode1" presStyleIdx="1" presStyleCnt="3">
        <dgm:presLayoutVars>
          <dgm:chMax val="0"/>
          <dgm:chPref val="0"/>
          <dgm:bulletEnabled val="1"/>
        </dgm:presLayoutVars>
      </dgm:prSet>
      <dgm:spPr/>
    </dgm:pt>
    <dgm:pt modelId="{D9794127-6DCF-4842-AF82-73DCA90FC043}" type="pres">
      <dgm:prSet presAssocID="{E0872F79-F36B-4469-8459-781B681A9BC4}" presName="desTx" presStyleLbl="revTx" presStyleIdx="1" presStyleCnt="3">
        <dgm:presLayoutVars>
          <dgm:chMax val="0"/>
          <dgm:chPref val="0"/>
          <dgm:bulletEnabled val="1"/>
        </dgm:presLayoutVars>
      </dgm:prSet>
      <dgm:spPr/>
    </dgm:pt>
    <dgm:pt modelId="{B697552D-F787-46ED-A2D9-0A2C7479131F}" type="pres">
      <dgm:prSet presAssocID="{E0872F79-F36B-4469-8459-781B681A9BC4}" presName="EmptyPlaceHolder" presStyleCnt="0"/>
      <dgm:spPr/>
    </dgm:pt>
    <dgm:pt modelId="{F473E845-B4DB-4449-AAE0-FA50E2413D7C}" type="pres">
      <dgm:prSet presAssocID="{F63BEEF0-B4C4-469C-ACAA-5DE028152D30}" presName="space" presStyleCnt="0"/>
      <dgm:spPr/>
    </dgm:pt>
    <dgm:pt modelId="{FD7E5B96-E7D0-47CD-8700-F570ECCDE351}" type="pres">
      <dgm:prSet presAssocID="{93A2CF8A-7FFB-4F3D-9CBD-40F0267CC68A}" presName="composite" presStyleCnt="0"/>
      <dgm:spPr/>
    </dgm:pt>
    <dgm:pt modelId="{740D2124-3E53-4063-842F-FEC891FBB8BE}" type="pres">
      <dgm:prSet presAssocID="{93A2CF8A-7FFB-4F3D-9CBD-40F0267CC68A}" presName="L" presStyleLbl="solidFgAcc1" presStyleIdx="2" presStyleCnt="3">
        <dgm:presLayoutVars>
          <dgm:chMax val="0"/>
          <dgm:chPref val="0"/>
        </dgm:presLayoutVars>
      </dgm:prSet>
      <dgm:spPr/>
    </dgm:pt>
    <dgm:pt modelId="{0E0BF4B0-3894-4945-8BB3-6E66A1DC500B}" type="pres">
      <dgm:prSet presAssocID="{93A2CF8A-7FFB-4F3D-9CBD-40F0267CC68A}" presName="parTx" presStyleLbl="alignNode1" presStyleIdx="2" presStyleCnt="3">
        <dgm:presLayoutVars>
          <dgm:chMax val="0"/>
          <dgm:chPref val="0"/>
          <dgm:bulletEnabled val="1"/>
        </dgm:presLayoutVars>
      </dgm:prSet>
      <dgm:spPr/>
    </dgm:pt>
    <dgm:pt modelId="{D9FA78DA-5964-4139-A17E-3BCF8A89B98D}" type="pres">
      <dgm:prSet presAssocID="{93A2CF8A-7FFB-4F3D-9CBD-40F0267CC68A}" presName="desTx" presStyleLbl="revTx" presStyleIdx="2" presStyleCnt="3">
        <dgm:presLayoutVars>
          <dgm:chMax val="0"/>
          <dgm:chPref val="0"/>
          <dgm:bulletEnabled val="1"/>
        </dgm:presLayoutVars>
      </dgm:prSet>
      <dgm:spPr/>
    </dgm:pt>
    <dgm:pt modelId="{9A644155-7F65-4AA8-9E9B-548017177B53}" type="pres">
      <dgm:prSet presAssocID="{93A2CF8A-7FFB-4F3D-9CBD-40F0267CC68A}" presName="EmptyPlaceHolder" presStyleCnt="0"/>
      <dgm:spPr/>
    </dgm:pt>
  </dgm:ptLst>
  <dgm:cxnLst>
    <dgm:cxn modelId="{EA06111A-ADDA-4A36-A220-3B75E31A3F8A}" srcId="{66C7FF44-4435-4546-8B71-76539EF2270F}" destId="{558C945A-2AFA-4BE6-BADE-3FA0D3BB6E97}" srcOrd="0" destOrd="0" parTransId="{57B50DAF-77B0-4D2F-A9F0-C466ED4BA547}" sibTransId="{51546CA9-B900-4BB8-B430-17F5AFCD1B80}"/>
    <dgm:cxn modelId="{3B729B3E-3DD1-457E-950C-78C6AEBED59A}" type="presOf" srcId="{7910A304-C708-4E73-B075-354576DB1AE8}" destId="{D9794127-6DCF-4842-AF82-73DCA90FC043}" srcOrd="0" destOrd="0" presId="urn:microsoft.com/office/officeart/2016/7/layout/AccentHomeChevronProcess"/>
    <dgm:cxn modelId="{A4FD006B-9FD4-4DE7-82E4-22E4E3787240}" type="presOf" srcId="{39AA7A32-0DE5-4258-9F0D-B34810631BE2}" destId="{D9FA78DA-5964-4139-A17E-3BCF8A89B98D}" srcOrd="0" destOrd="0" presId="urn:microsoft.com/office/officeart/2016/7/layout/AccentHomeChevronProcess"/>
    <dgm:cxn modelId="{047D964B-6E87-4B79-AE43-9037D229DA12}" type="presOf" srcId="{E0872F79-F36B-4469-8459-781B681A9BC4}" destId="{6E32ACD6-1857-42A4-B985-4539A375901B}" srcOrd="0" destOrd="0" presId="urn:microsoft.com/office/officeart/2016/7/layout/AccentHomeChevronProcess"/>
    <dgm:cxn modelId="{72A9D787-7DDC-4D79-A1CB-13652E7B46F8}" srcId="{A5DC876B-B6A3-4104-9CDD-7ADE3705AA84}" destId="{66C7FF44-4435-4546-8B71-76539EF2270F}" srcOrd="0" destOrd="0" parTransId="{DBEF5EC5-1A3F-4904-B5C7-2B50F710568D}" sibTransId="{D038155D-634E-48BC-BE80-FA44EC0CBC08}"/>
    <dgm:cxn modelId="{76DFD393-2E8E-47A6-B0A4-A073FCB02816}" type="presOf" srcId="{558C945A-2AFA-4BE6-BADE-3FA0D3BB6E97}" destId="{BCA0F002-4482-4EA4-B254-975DDB77907A}" srcOrd="0" destOrd="0" presId="urn:microsoft.com/office/officeart/2016/7/layout/AccentHomeChevronProcess"/>
    <dgm:cxn modelId="{C424A0A9-DB32-43F0-9096-00147AD68299}" type="presOf" srcId="{66C7FF44-4435-4546-8B71-76539EF2270F}" destId="{6FF65297-F0EF-45DD-B0C1-91F5FDB7F297}" srcOrd="0" destOrd="0" presId="urn:microsoft.com/office/officeart/2016/7/layout/AccentHomeChevronProcess"/>
    <dgm:cxn modelId="{7A29DCB1-7C5C-4E77-BE99-58AC9B827C72}" srcId="{A5DC876B-B6A3-4104-9CDD-7ADE3705AA84}" destId="{E0872F79-F36B-4469-8459-781B681A9BC4}" srcOrd="1" destOrd="0" parTransId="{664B2B65-9067-40FD-B7BA-D2E388217FDA}" sibTransId="{F63BEEF0-B4C4-469C-ACAA-5DE028152D30}"/>
    <dgm:cxn modelId="{3B8806B6-CBA3-4A2D-B728-64F4B2337C0E}" type="presOf" srcId="{93A2CF8A-7FFB-4F3D-9CBD-40F0267CC68A}" destId="{0E0BF4B0-3894-4945-8BB3-6E66A1DC500B}" srcOrd="0" destOrd="0" presId="urn:microsoft.com/office/officeart/2016/7/layout/AccentHomeChevronProcess"/>
    <dgm:cxn modelId="{8EA5AEE2-020F-45B0-9E9F-771C4452E38E}" srcId="{A5DC876B-B6A3-4104-9CDD-7ADE3705AA84}" destId="{93A2CF8A-7FFB-4F3D-9CBD-40F0267CC68A}" srcOrd="2" destOrd="0" parTransId="{37FB25B4-BB5F-459A-B79F-95AF1F3E4E62}" sibTransId="{D2E244B4-00DE-4FAD-A55C-63D2732729B4}"/>
    <dgm:cxn modelId="{89DC67E5-F240-4421-81CE-975EBD963AFF}" type="presOf" srcId="{A5DC876B-B6A3-4104-9CDD-7ADE3705AA84}" destId="{74AC66F4-B482-4A91-BF8D-60A128A46541}" srcOrd="0" destOrd="0" presId="urn:microsoft.com/office/officeart/2016/7/layout/AccentHomeChevronProcess"/>
    <dgm:cxn modelId="{A6E106EF-F7E5-4FBC-82B4-574136D3FFB1}" srcId="{93A2CF8A-7FFB-4F3D-9CBD-40F0267CC68A}" destId="{39AA7A32-0DE5-4258-9F0D-B34810631BE2}" srcOrd="0" destOrd="0" parTransId="{3110A2B4-6E1A-4AF8-8582-89C0FFAD885E}" sibTransId="{7EDB0B58-6708-4DE9-A3E8-92E671558835}"/>
    <dgm:cxn modelId="{15E9BFEF-8FDF-48E9-8CB0-A280911ECC0C}" srcId="{E0872F79-F36B-4469-8459-781B681A9BC4}" destId="{7910A304-C708-4E73-B075-354576DB1AE8}" srcOrd="0" destOrd="0" parTransId="{7E62E7FA-D7EB-47A5-A9C7-5C226652C33C}" sibTransId="{AE7F8309-17ED-4C8D-9475-86C31D1E1A63}"/>
    <dgm:cxn modelId="{8A3D0761-277F-4223-9E7D-096A2B725CC4}" type="presParOf" srcId="{74AC66F4-B482-4A91-BF8D-60A128A46541}" destId="{D24E61FF-3EE9-4A3E-8B50-1F1453C50D8E}" srcOrd="0" destOrd="0" presId="urn:microsoft.com/office/officeart/2016/7/layout/AccentHomeChevronProcess"/>
    <dgm:cxn modelId="{38027927-15EC-4818-821B-0A77D51C8833}" type="presParOf" srcId="{D24E61FF-3EE9-4A3E-8B50-1F1453C50D8E}" destId="{41137B50-B541-4158-8625-92B8CEE0F201}" srcOrd="0" destOrd="0" presId="urn:microsoft.com/office/officeart/2016/7/layout/AccentHomeChevronProcess"/>
    <dgm:cxn modelId="{D5F897B8-5267-4EEB-8878-84FED4B2F599}" type="presParOf" srcId="{D24E61FF-3EE9-4A3E-8B50-1F1453C50D8E}" destId="{6FF65297-F0EF-45DD-B0C1-91F5FDB7F297}" srcOrd="1" destOrd="0" presId="urn:microsoft.com/office/officeart/2016/7/layout/AccentHomeChevronProcess"/>
    <dgm:cxn modelId="{379B832A-6538-441C-B811-77D155751933}" type="presParOf" srcId="{D24E61FF-3EE9-4A3E-8B50-1F1453C50D8E}" destId="{BCA0F002-4482-4EA4-B254-975DDB77907A}" srcOrd="2" destOrd="0" presId="urn:microsoft.com/office/officeart/2016/7/layout/AccentHomeChevronProcess"/>
    <dgm:cxn modelId="{E1403CE4-FED6-4B99-ADB2-A594B0E583A9}" type="presParOf" srcId="{D24E61FF-3EE9-4A3E-8B50-1F1453C50D8E}" destId="{455FAAF3-6C98-4879-AC50-38C4D552CF12}" srcOrd="3" destOrd="0" presId="urn:microsoft.com/office/officeart/2016/7/layout/AccentHomeChevronProcess"/>
    <dgm:cxn modelId="{6BCEC6E0-A6A9-48FB-B376-97A240B1F887}" type="presParOf" srcId="{74AC66F4-B482-4A91-BF8D-60A128A46541}" destId="{0F0CA2F9-878B-4EE1-BA2C-884C00A9A652}" srcOrd="1" destOrd="0" presId="urn:microsoft.com/office/officeart/2016/7/layout/AccentHomeChevronProcess"/>
    <dgm:cxn modelId="{D625B43A-28C1-45E7-B41D-011D707806BA}" type="presParOf" srcId="{74AC66F4-B482-4A91-BF8D-60A128A46541}" destId="{C0CFABB9-FEC5-4111-AD53-BA7E8A980670}" srcOrd="2" destOrd="0" presId="urn:microsoft.com/office/officeart/2016/7/layout/AccentHomeChevronProcess"/>
    <dgm:cxn modelId="{3C02140E-0107-422B-A7C0-36E456B3AEF3}" type="presParOf" srcId="{C0CFABB9-FEC5-4111-AD53-BA7E8A980670}" destId="{222649B3-0C6A-4F4A-A74B-71FBCBA6A730}" srcOrd="0" destOrd="0" presId="urn:microsoft.com/office/officeart/2016/7/layout/AccentHomeChevronProcess"/>
    <dgm:cxn modelId="{121219A1-872F-410B-9BBC-DCCFBEAAD82F}" type="presParOf" srcId="{C0CFABB9-FEC5-4111-AD53-BA7E8A980670}" destId="{6E32ACD6-1857-42A4-B985-4539A375901B}" srcOrd="1" destOrd="0" presId="urn:microsoft.com/office/officeart/2016/7/layout/AccentHomeChevronProcess"/>
    <dgm:cxn modelId="{3E40875C-26EC-4FC8-963D-6BD9BB1569D9}" type="presParOf" srcId="{C0CFABB9-FEC5-4111-AD53-BA7E8A980670}" destId="{D9794127-6DCF-4842-AF82-73DCA90FC043}" srcOrd="2" destOrd="0" presId="urn:microsoft.com/office/officeart/2016/7/layout/AccentHomeChevronProcess"/>
    <dgm:cxn modelId="{29B8D4EE-662E-4670-8368-EBA7B1942AEA}" type="presParOf" srcId="{C0CFABB9-FEC5-4111-AD53-BA7E8A980670}" destId="{B697552D-F787-46ED-A2D9-0A2C7479131F}" srcOrd="3" destOrd="0" presId="urn:microsoft.com/office/officeart/2016/7/layout/AccentHomeChevronProcess"/>
    <dgm:cxn modelId="{AB05D184-323A-4890-B3E4-1CF9F8C4F537}" type="presParOf" srcId="{74AC66F4-B482-4A91-BF8D-60A128A46541}" destId="{F473E845-B4DB-4449-AAE0-FA50E2413D7C}" srcOrd="3" destOrd="0" presId="urn:microsoft.com/office/officeart/2016/7/layout/AccentHomeChevronProcess"/>
    <dgm:cxn modelId="{AA9FB644-91D0-4011-8EB2-50EE19FE17A9}" type="presParOf" srcId="{74AC66F4-B482-4A91-BF8D-60A128A46541}" destId="{FD7E5B96-E7D0-47CD-8700-F570ECCDE351}" srcOrd="4" destOrd="0" presId="urn:microsoft.com/office/officeart/2016/7/layout/AccentHomeChevronProcess"/>
    <dgm:cxn modelId="{E83F1709-C848-4D0B-B476-D76DDDB4E03D}" type="presParOf" srcId="{FD7E5B96-E7D0-47CD-8700-F570ECCDE351}" destId="{740D2124-3E53-4063-842F-FEC891FBB8BE}" srcOrd="0" destOrd="0" presId="urn:microsoft.com/office/officeart/2016/7/layout/AccentHomeChevronProcess"/>
    <dgm:cxn modelId="{DA169490-4CC4-4771-8539-E21EE1114CD3}" type="presParOf" srcId="{FD7E5B96-E7D0-47CD-8700-F570ECCDE351}" destId="{0E0BF4B0-3894-4945-8BB3-6E66A1DC500B}" srcOrd="1" destOrd="0" presId="urn:microsoft.com/office/officeart/2016/7/layout/AccentHomeChevronProcess"/>
    <dgm:cxn modelId="{27A64066-5E2D-4973-BBEB-69A47D03A361}" type="presParOf" srcId="{FD7E5B96-E7D0-47CD-8700-F570ECCDE351}" destId="{D9FA78DA-5964-4139-A17E-3BCF8A89B98D}" srcOrd="2" destOrd="0" presId="urn:microsoft.com/office/officeart/2016/7/layout/AccentHomeChevronProcess"/>
    <dgm:cxn modelId="{2B80F333-FF8A-4004-862C-36521AC66374}" type="presParOf" srcId="{FD7E5B96-E7D0-47CD-8700-F570ECCDE351}" destId="{9A644155-7F65-4AA8-9E9B-548017177B53}"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DCC426-A89A-438F-8148-14E102F9D147}"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5462E145-C6FA-42C6-B3AA-DB8CEECBD284}">
      <dgm:prSet/>
      <dgm:spPr/>
      <dgm:t>
        <a:bodyPr/>
        <a:lstStyle/>
        <a:p>
          <a:pPr>
            <a:lnSpc>
              <a:spcPct val="100000"/>
            </a:lnSpc>
          </a:pPr>
          <a:r>
            <a:rPr lang="fr-BE"/>
            <a:t>Nouveau concept juridique : </a:t>
          </a:r>
          <a:r>
            <a:rPr lang="fr-BE" b="1"/>
            <a:t>le réseau hospitalier locorégional </a:t>
          </a:r>
          <a:endParaRPr lang="en-US"/>
        </a:p>
      </dgm:t>
    </dgm:pt>
    <dgm:pt modelId="{7DAD80AE-3BE9-4BAE-A3C3-2082816CCD3A}" type="parTrans" cxnId="{B8A8C580-2AF2-4AED-B875-161012BB7254}">
      <dgm:prSet/>
      <dgm:spPr/>
      <dgm:t>
        <a:bodyPr/>
        <a:lstStyle/>
        <a:p>
          <a:endParaRPr lang="en-US"/>
        </a:p>
      </dgm:t>
    </dgm:pt>
    <dgm:pt modelId="{764E5708-442C-4A98-BBEA-F2D4A0B152FE}" type="sibTrans" cxnId="{B8A8C580-2AF2-4AED-B875-161012BB7254}">
      <dgm:prSet/>
      <dgm:spPr/>
      <dgm:t>
        <a:bodyPr/>
        <a:lstStyle/>
        <a:p>
          <a:endParaRPr lang="en-US"/>
        </a:p>
      </dgm:t>
    </dgm:pt>
    <dgm:pt modelId="{49FD76A0-D052-4F9C-B210-8E3958AD436F}">
      <dgm:prSet/>
      <dgm:spPr/>
      <dgm:t>
        <a:bodyPr/>
        <a:lstStyle/>
        <a:p>
          <a:pPr>
            <a:lnSpc>
              <a:spcPct val="100000"/>
            </a:lnSpc>
          </a:pPr>
          <a:r>
            <a:rPr lang="fr-BE" b="1" u="sng" dirty="0"/>
            <a:t>But</a:t>
          </a:r>
          <a:r>
            <a:rPr lang="fr-BE" dirty="0"/>
            <a:t> : institutionnaliser la collaboration entre hôpitaux via la complémentarité des missions de soins  </a:t>
          </a:r>
          <a:endParaRPr lang="en-US" dirty="0"/>
        </a:p>
      </dgm:t>
    </dgm:pt>
    <dgm:pt modelId="{37D8F2F6-51E8-41BC-AD88-02D8DC3DB411}" type="parTrans" cxnId="{198CF55D-6DCA-40FB-8BA2-1AA21D87C958}">
      <dgm:prSet/>
      <dgm:spPr/>
      <dgm:t>
        <a:bodyPr/>
        <a:lstStyle/>
        <a:p>
          <a:endParaRPr lang="en-US"/>
        </a:p>
      </dgm:t>
    </dgm:pt>
    <dgm:pt modelId="{BC5741A5-B4FC-4A0A-A7BF-762A8E1439B3}" type="sibTrans" cxnId="{198CF55D-6DCA-40FB-8BA2-1AA21D87C958}">
      <dgm:prSet/>
      <dgm:spPr/>
      <dgm:t>
        <a:bodyPr/>
        <a:lstStyle/>
        <a:p>
          <a:endParaRPr lang="en-US"/>
        </a:p>
      </dgm:t>
    </dgm:pt>
    <dgm:pt modelId="{5D310D30-1D41-444A-96F8-EE1599FBFCFD}">
      <dgm:prSet/>
      <dgm:spPr/>
      <dgm:t>
        <a:bodyPr/>
        <a:lstStyle/>
        <a:p>
          <a:pPr>
            <a:lnSpc>
              <a:spcPct val="100000"/>
            </a:lnSpc>
          </a:pPr>
          <a:r>
            <a:rPr lang="fr-FR" dirty="0"/>
            <a:t>« </a:t>
          </a:r>
          <a:r>
            <a:rPr lang="fr-FR" i="1" dirty="0"/>
            <a:t>Un levier pour parvenir à une offre hospitalière de meilleure qualité et plus rationnelle </a:t>
          </a:r>
          <a:r>
            <a:rPr lang="fr-FR" dirty="0"/>
            <a:t>»</a:t>
          </a:r>
          <a:endParaRPr lang="en-US" dirty="0"/>
        </a:p>
      </dgm:t>
    </dgm:pt>
    <dgm:pt modelId="{CDB0D161-D8F3-4F98-8D43-F4FFA48CC6FF}" type="parTrans" cxnId="{D1CC4ADE-9321-4B51-BF78-A63A6CBAD5D2}">
      <dgm:prSet/>
      <dgm:spPr/>
      <dgm:t>
        <a:bodyPr/>
        <a:lstStyle/>
        <a:p>
          <a:endParaRPr lang="en-US"/>
        </a:p>
      </dgm:t>
    </dgm:pt>
    <dgm:pt modelId="{870B7063-4F5F-4282-848E-28A59F14781F}" type="sibTrans" cxnId="{D1CC4ADE-9321-4B51-BF78-A63A6CBAD5D2}">
      <dgm:prSet/>
      <dgm:spPr/>
      <dgm:t>
        <a:bodyPr/>
        <a:lstStyle/>
        <a:p>
          <a:endParaRPr lang="en-US"/>
        </a:p>
      </dgm:t>
    </dgm:pt>
    <dgm:pt modelId="{BC5920DB-FD7B-4D97-BCEA-FA8714A06716}" type="pres">
      <dgm:prSet presAssocID="{5DDCC426-A89A-438F-8148-14E102F9D147}" presName="root" presStyleCnt="0">
        <dgm:presLayoutVars>
          <dgm:dir/>
          <dgm:resizeHandles val="exact"/>
        </dgm:presLayoutVars>
      </dgm:prSet>
      <dgm:spPr/>
    </dgm:pt>
    <dgm:pt modelId="{041D4802-F2B1-4E42-806C-D6429ADFCD77}" type="pres">
      <dgm:prSet presAssocID="{5462E145-C6FA-42C6-B3AA-DB8CEECBD284}" presName="compNode" presStyleCnt="0"/>
      <dgm:spPr/>
    </dgm:pt>
    <dgm:pt modelId="{AF5D92F1-186C-4127-A7D2-5913D8CC08D5}" type="pres">
      <dgm:prSet presAssocID="{5462E145-C6FA-42C6-B3AA-DB8CEECBD284}" presName="bgRect" presStyleLbl="bgShp" presStyleIdx="0" presStyleCnt="3"/>
      <dgm:spPr/>
    </dgm:pt>
    <dgm:pt modelId="{9D27DB14-6C38-4C00-8C8F-39964C7C7358}" type="pres">
      <dgm:prSet presAssocID="{5462E145-C6FA-42C6-B3AA-DB8CEECBD2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18CCB494-5DD7-45A7-A476-0223FA7E984A}" type="pres">
      <dgm:prSet presAssocID="{5462E145-C6FA-42C6-B3AA-DB8CEECBD284}" presName="spaceRect" presStyleCnt="0"/>
      <dgm:spPr/>
    </dgm:pt>
    <dgm:pt modelId="{54423186-F647-4021-8C50-90703466480D}" type="pres">
      <dgm:prSet presAssocID="{5462E145-C6FA-42C6-B3AA-DB8CEECBD284}" presName="parTx" presStyleLbl="revTx" presStyleIdx="0" presStyleCnt="3">
        <dgm:presLayoutVars>
          <dgm:chMax val="0"/>
          <dgm:chPref val="0"/>
        </dgm:presLayoutVars>
      </dgm:prSet>
      <dgm:spPr/>
    </dgm:pt>
    <dgm:pt modelId="{F9E0223D-619A-4067-BBE2-06BD2AD7F624}" type="pres">
      <dgm:prSet presAssocID="{764E5708-442C-4A98-BBEA-F2D4A0B152FE}" presName="sibTrans" presStyleCnt="0"/>
      <dgm:spPr/>
    </dgm:pt>
    <dgm:pt modelId="{BCE3D58D-2B8E-4D3B-AF8B-DB16D2764D6E}" type="pres">
      <dgm:prSet presAssocID="{49FD76A0-D052-4F9C-B210-8E3958AD436F}" presName="compNode" presStyleCnt="0"/>
      <dgm:spPr/>
    </dgm:pt>
    <dgm:pt modelId="{039234FC-96E1-4A5C-8395-1AA5E3791971}" type="pres">
      <dgm:prSet presAssocID="{49FD76A0-D052-4F9C-B210-8E3958AD436F}" presName="bgRect" presStyleLbl="bgShp" presStyleIdx="1" presStyleCnt="3"/>
      <dgm:spPr/>
    </dgm:pt>
    <dgm:pt modelId="{45C1B0D3-9C4A-4937-94A2-C4302F4BFFED}" type="pres">
      <dgm:prSet presAssocID="{49FD76A0-D052-4F9C-B210-8E3958AD43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que"/>
        </a:ext>
      </dgm:extLst>
    </dgm:pt>
    <dgm:pt modelId="{6C8B017F-1D3D-4DB0-A55E-D3E742F98116}" type="pres">
      <dgm:prSet presAssocID="{49FD76A0-D052-4F9C-B210-8E3958AD436F}" presName="spaceRect" presStyleCnt="0"/>
      <dgm:spPr/>
    </dgm:pt>
    <dgm:pt modelId="{5D70D369-4D50-435F-B668-44F00DD92C91}" type="pres">
      <dgm:prSet presAssocID="{49FD76A0-D052-4F9C-B210-8E3958AD436F}" presName="parTx" presStyleLbl="revTx" presStyleIdx="1" presStyleCnt="3">
        <dgm:presLayoutVars>
          <dgm:chMax val="0"/>
          <dgm:chPref val="0"/>
        </dgm:presLayoutVars>
      </dgm:prSet>
      <dgm:spPr/>
    </dgm:pt>
    <dgm:pt modelId="{503C28D2-7FF6-4B54-BC89-DE9519A595F3}" type="pres">
      <dgm:prSet presAssocID="{BC5741A5-B4FC-4A0A-A7BF-762A8E1439B3}" presName="sibTrans" presStyleCnt="0"/>
      <dgm:spPr/>
    </dgm:pt>
    <dgm:pt modelId="{EBA7AEF3-F19C-411A-A67E-96F1E24D699D}" type="pres">
      <dgm:prSet presAssocID="{5D310D30-1D41-444A-96F8-EE1599FBFCFD}" presName="compNode" presStyleCnt="0"/>
      <dgm:spPr/>
    </dgm:pt>
    <dgm:pt modelId="{27DF7D52-C0CA-46E2-ACAA-39822A298DF3}" type="pres">
      <dgm:prSet presAssocID="{5D310D30-1D41-444A-96F8-EE1599FBFCFD}" presName="bgRect" presStyleLbl="bgShp" presStyleIdx="2" presStyleCnt="3"/>
      <dgm:spPr/>
    </dgm:pt>
    <dgm:pt modelId="{3C9720B3-51EE-4336-A02D-1FEDC5E18DDA}" type="pres">
      <dgm:prSet presAssocID="{5D310D30-1D41-444A-96F8-EE1599FBFC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ingle gear"/>
        </a:ext>
      </dgm:extLst>
    </dgm:pt>
    <dgm:pt modelId="{8E9CAC76-3A37-4FF3-92BE-52CF54FD70B3}" type="pres">
      <dgm:prSet presAssocID="{5D310D30-1D41-444A-96F8-EE1599FBFCFD}" presName="spaceRect" presStyleCnt="0"/>
      <dgm:spPr/>
    </dgm:pt>
    <dgm:pt modelId="{A276E06E-1C81-409A-A68E-6DF7AB9B6FEA}" type="pres">
      <dgm:prSet presAssocID="{5D310D30-1D41-444A-96F8-EE1599FBFCFD}" presName="parTx" presStyleLbl="revTx" presStyleIdx="2" presStyleCnt="3">
        <dgm:presLayoutVars>
          <dgm:chMax val="0"/>
          <dgm:chPref val="0"/>
        </dgm:presLayoutVars>
      </dgm:prSet>
      <dgm:spPr/>
    </dgm:pt>
  </dgm:ptLst>
  <dgm:cxnLst>
    <dgm:cxn modelId="{C4D51C0A-0411-4C80-843A-2A57ABB1BA14}" type="presOf" srcId="{5462E145-C6FA-42C6-B3AA-DB8CEECBD284}" destId="{54423186-F647-4021-8C50-90703466480D}" srcOrd="0" destOrd="0" presId="urn:microsoft.com/office/officeart/2018/2/layout/IconVerticalSolidList"/>
    <dgm:cxn modelId="{198CF55D-6DCA-40FB-8BA2-1AA21D87C958}" srcId="{5DDCC426-A89A-438F-8148-14E102F9D147}" destId="{49FD76A0-D052-4F9C-B210-8E3958AD436F}" srcOrd="1" destOrd="0" parTransId="{37D8F2F6-51E8-41BC-AD88-02D8DC3DB411}" sibTransId="{BC5741A5-B4FC-4A0A-A7BF-762A8E1439B3}"/>
    <dgm:cxn modelId="{E5193162-D731-41D9-80B6-78B0AFCD71B9}" type="presOf" srcId="{49FD76A0-D052-4F9C-B210-8E3958AD436F}" destId="{5D70D369-4D50-435F-B668-44F00DD92C91}" srcOrd="0" destOrd="0" presId="urn:microsoft.com/office/officeart/2018/2/layout/IconVerticalSolidList"/>
    <dgm:cxn modelId="{B8A8C580-2AF2-4AED-B875-161012BB7254}" srcId="{5DDCC426-A89A-438F-8148-14E102F9D147}" destId="{5462E145-C6FA-42C6-B3AA-DB8CEECBD284}" srcOrd="0" destOrd="0" parTransId="{7DAD80AE-3BE9-4BAE-A3C3-2082816CCD3A}" sibTransId="{764E5708-442C-4A98-BBEA-F2D4A0B152FE}"/>
    <dgm:cxn modelId="{5C09A2AA-F77B-492B-8982-87644E3468C4}" type="presOf" srcId="{5D310D30-1D41-444A-96F8-EE1599FBFCFD}" destId="{A276E06E-1C81-409A-A68E-6DF7AB9B6FEA}" srcOrd="0" destOrd="0" presId="urn:microsoft.com/office/officeart/2018/2/layout/IconVerticalSolidList"/>
    <dgm:cxn modelId="{7996FDAA-7419-4592-8CD6-02BD3BD12B11}" type="presOf" srcId="{5DDCC426-A89A-438F-8148-14E102F9D147}" destId="{BC5920DB-FD7B-4D97-BCEA-FA8714A06716}" srcOrd="0" destOrd="0" presId="urn:microsoft.com/office/officeart/2018/2/layout/IconVerticalSolidList"/>
    <dgm:cxn modelId="{D1CC4ADE-9321-4B51-BF78-A63A6CBAD5D2}" srcId="{5DDCC426-A89A-438F-8148-14E102F9D147}" destId="{5D310D30-1D41-444A-96F8-EE1599FBFCFD}" srcOrd="2" destOrd="0" parTransId="{CDB0D161-D8F3-4F98-8D43-F4FFA48CC6FF}" sibTransId="{870B7063-4F5F-4282-848E-28A59F14781F}"/>
    <dgm:cxn modelId="{A2B61A2A-7D3D-4DF4-9DAE-043FB5F55093}" type="presParOf" srcId="{BC5920DB-FD7B-4D97-BCEA-FA8714A06716}" destId="{041D4802-F2B1-4E42-806C-D6429ADFCD77}" srcOrd="0" destOrd="0" presId="urn:microsoft.com/office/officeart/2018/2/layout/IconVerticalSolidList"/>
    <dgm:cxn modelId="{2235F67D-F9AC-485A-A7C7-CDE9ADC736EC}" type="presParOf" srcId="{041D4802-F2B1-4E42-806C-D6429ADFCD77}" destId="{AF5D92F1-186C-4127-A7D2-5913D8CC08D5}" srcOrd="0" destOrd="0" presId="urn:microsoft.com/office/officeart/2018/2/layout/IconVerticalSolidList"/>
    <dgm:cxn modelId="{6C86642D-3DA8-4C45-A26D-E0B4B9B9192E}" type="presParOf" srcId="{041D4802-F2B1-4E42-806C-D6429ADFCD77}" destId="{9D27DB14-6C38-4C00-8C8F-39964C7C7358}" srcOrd="1" destOrd="0" presId="urn:microsoft.com/office/officeart/2018/2/layout/IconVerticalSolidList"/>
    <dgm:cxn modelId="{622EE167-0CB4-405E-BA82-D745CB3388E7}" type="presParOf" srcId="{041D4802-F2B1-4E42-806C-D6429ADFCD77}" destId="{18CCB494-5DD7-45A7-A476-0223FA7E984A}" srcOrd="2" destOrd="0" presId="urn:microsoft.com/office/officeart/2018/2/layout/IconVerticalSolidList"/>
    <dgm:cxn modelId="{EDADA0B7-D140-4EA6-A70F-EB1A2ECC6F69}" type="presParOf" srcId="{041D4802-F2B1-4E42-806C-D6429ADFCD77}" destId="{54423186-F647-4021-8C50-90703466480D}" srcOrd="3" destOrd="0" presId="urn:microsoft.com/office/officeart/2018/2/layout/IconVerticalSolidList"/>
    <dgm:cxn modelId="{474DDC5B-ECC0-447F-A0F0-E4E94B4E25C7}" type="presParOf" srcId="{BC5920DB-FD7B-4D97-BCEA-FA8714A06716}" destId="{F9E0223D-619A-4067-BBE2-06BD2AD7F624}" srcOrd="1" destOrd="0" presId="urn:microsoft.com/office/officeart/2018/2/layout/IconVerticalSolidList"/>
    <dgm:cxn modelId="{1822D173-1058-4B27-BD03-9FBC27031CE9}" type="presParOf" srcId="{BC5920DB-FD7B-4D97-BCEA-FA8714A06716}" destId="{BCE3D58D-2B8E-4D3B-AF8B-DB16D2764D6E}" srcOrd="2" destOrd="0" presId="urn:microsoft.com/office/officeart/2018/2/layout/IconVerticalSolidList"/>
    <dgm:cxn modelId="{076C4D73-EC1C-426B-AA8B-8B88F88DDDB3}" type="presParOf" srcId="{BCE3D58D-2B8E-4D3B-AF8B-DB16D2764D6E}" destId="{039234FC-96E1-4A5C-8395-1AA5E3791971}" srcOrd="0" destOrd="0" presId="urn:microsoft.com/office/officeart/2018/2/layout/IconVerticalSolidList"/>
    <dgm:cxn modelId="{32353D5E-FF76-40E7-B372-868B8215C384}" type="presParOf" srcId="{BCE3D58D-2B8E-4D3B-AF8B-DB16D2764D6E}" destId="{45C1B0D3-9C4A-4937-94A2-C4302F4BFFED}" srcOrd="1" destOrd="0" presId="urn:microsoft.com/office/officeart/2018/2/layout/IconVerticalSolidList"/>
    <dgm:cxn modelId="{4E3C65D0-357C-419D-9D28-C787CD45F84D}" type="presParOf" srcId="{BCE3D58D-2B8E-4D3B-AF8B-DB16D2764D6E}" destId="{6C8B017F-1D3D-4DB0-A55E-D3E742F98116}" srcOrd="2" destOrd="0" presId="urn:microsoft.com/office/officeart/2018/2/layout/IconVerticalSolidList"/>
    <dgm:cxn modelId="{F946F10B-3D42-41DE-BE94-8302065586A1}" type="presParOf" srcId="{BCE3D58D-2B8E-4D3B-AF8B-DB16D2764D6E}" destId="{5D70D369-4D50-435F-B668-44F00DD92C91}" srcOrd="3" destOrd="0" presId="urn:microsoft.com/office/officeart/2018/2/layout/IconVerticalSolidList"/>
    <dgm:cxn modelId="{EC324918-5FA3-40CE-AACD-C23843921E36}" type="presParOf" srcId="{BC5920DB-FD7B-4D97-BCEA-FA8714A06716}" destId="{503C28D2-7FF6-4B54-BC89-DE9519A595F3}" srcOrd="3" destOrd="0" presId="urn:microsoft.com/office/officeart/2018/2/layout/IconVerticalSolidList"/>
    <dgm:cxn modelId="{8E65FDA1-2ACA-4621-9973-2A6D688B5188}" type="presParOf" srcId="{BC5920DB-FD7B-4D97-BCEA-FA8714A06716}" destId="{EBA7AEF3-F19C-411A-A67E-96F1E24D699D}" srcOrd="4" destOrd="0" presId="urn:microsoft.com/office/officeart/2018/2/layout/IconVerticalSolidList"/>
    <dgm:cxn modelId="{45982B97-460A-4BD9-A4D1-76E7736E543F}" type="presParOf" srcId="{EBA7AEF3-F19C-411A-A67E-96F1E24D699D}" destId="{27DF7D52-C0CA-46E2-ACAA-39822A298DF3}" srcOrd="0" destOrd="0" presId="urn:microsoft.com/office/officeart/2018/2/layout/IconVerticalSolidList"/>
    <dgm:cxn modelId="{86B7C1DA-EA7F-41F8-AB21-35F49BE5CE22}" type="presParOf" srcId="{EBA7AEF3-F19C-411A-A67E-96F1E24D699D}" destId="{3C9720B3-51EE-4336-A02D-1FEDC5E18DDA}" srcOrd="1" destOrd="0" presId="urn:microsoft.com/office/officeart/2018/2/layout/IconVerticalSolidList"/>
    <dgm:cxn modelId="{BCE8C46A-97BF-4C5E-92F7-A9FDB1371A8B}" type="presParOf" srcId="{EBA7AEF3-F19C-411A-A67E-96F1E24D699D}" destId="{8E9CAC76-3A37-4FF3-92BE-52CF54FD70B3}" srcOrd="2" destOrd="0" presId="urn:microsoft.com/office/officeart/2018/2/layout/IconVerticalSolidList"/>
    <dgm:cxn modelId="{E9D5653C-3CD6-4603-8FD4-A655945FF1AD}" type="presParOf" srcId="{EBA7AEF3-F19C-411A-A67E-96F1E24D699D}" destId="{A276E06E-1C81-409A-A68E-6DF7AB9B6FE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5AF855-ED5D-47C7-81F6-EFDCAEFEE45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7FFB4D-D24F-4B9E-922A-D07BDF220AA6}">
      <dgm:prSet custT="1"/>
      <dgm:spPr/>
      <dgm:t>
        <a:bodyPr/>
        <a:lstStyle/>
        <a:p>
          <a:r>
            <a:rPr lang="fr-FR" sz="2000" dirty="0"/>
            <a:t>Loco-régionales : présentes dans le réseau et accessible pour 90% de la population dans un délai de 30 minutes – période transitoire de 3 ans (11/12/2025)</a:t>
          </a:r>
          <a:endParaRPr lang="en-US" sz="2000" dirty="0"/>
        </a:p>
      </dgm:t>
    </dgm:pt>
    <dgm:pt modelId="{6342F4BD-6049-4119-B9A4-D879ECA741E0}" type="parTrans" cxnId="{016D269E-9D88-4CAD-A2C6-A20EDEDEB58A}">
      <dgm:prSet/>
      <dgm:spPr/>
      <dgm:t>
        <a:bodyPr/>
        <a:lstStyle/>
        <a:p>
          <a:endParaRPr lang="en-US"/>
        </a:p>
      </dgm:t>
    </dgm:pt>
    <dgm:pt modelId="{4FF3CDCF-68C6-4EC7-BE43-904B08F73791}" type="sibTrans" cxnId="{016D269E-9D88-4CAD-A2C6-A20EDEDEB58A}">
      <dgm:prSet/>
      <dgm:spPr/>
      <dgm:t>
        <a:bodyPr/>
        <a:lstStyle/>
        <a:p>
          <a:endParaRPr lang="en-US"/>
        </a:p>
      </dgm:t>
    </dgm:pt>
    <dgm:pt modelId="{68E3075A-83FF-431C-A90B-0ADE08868D20}">
      <dgm:prSet/>
      <dgm:spPr/>
      <dgm:t>
        <a:bodyPr/>
        <a:lstStyle/>
        <a:p>
          <a:r>
            <a:rPr lang="fr-FR" dirty="0"/>
            <a:t>Suprarégionales : présentes dans certains réseaux en fonction de critères de programmation </a:t>
          </a:r>
          <a:endParaRPr lang="en-US" dirty="0"/>
        </a:p>
      </dgm:t>
    </dgm:pt>
    <dgm:pt modelId="{6C1E0673-9520-4931-89C8-04B832F4939D}" type="parTrans" cxnId="{F4BD5F32-FD21-403E-84A7-D379236B6A8E}">
      <dgm:prSet/>
      <dgm:spPr/>
      <dgm:t>
        <a:bodyPr/>
        <a:lstStyle/>
        <a:p>
          <a:endParaRPr lang="en-US"/>
        </a:p>
      </dgm:t>
    </dgm:pt>
    <dgm:pt modelId="{8693FA92-D523-4CB6-A31E-3D4F75D4D2A9}" type="sibTrans" cxnId="{F4BD5F32-FD21-403E-84A7-D379236B6A8E}">
      <dgm:prSet/>
      <dgm:spPr/>
      <dgm:t>
        <a:bodyPr/>
        <a:lstStyle/>
        <a:p>
          <a:endParaRPr lang="en-US"/>
        </a:p>
      </dgm:t>
    </dgm:pt>
    <dgm:pt modelId="{8888FEFB-61B0-47BC-8E8F-68A5E8D306C1}" type="pres">
      <dgm:prSet presAssocID="{AE5AF855-ED5D-47C7-81F6-EFDCAEFEE450}" presName="root" presStyleCnt="0">
        <dgm:presLayoutVars>
          <dgm:dir/>
          <dgm:resizeHandles val="exact"/>
        </dgm:presLayoutVars>
      </dgm:prSet>
      <dgm:spPr/>
    </dgm:pt>
    <dgm:pt modelId="{6F307DB3-15D3-435C-909A-7444257FDD9A}" type="pres">
      <dgm:prSet presAssocID="{267FFB4D-D24F-4B9E-922A-D07BDF220AA6}" presName="compNode" presStyleCnt="0"/>
      <dgm:spPr/>
    </dgm:pt>
    <dgm:pt modelId="{28571CF6-0C75-4695-9BCD-F0F2725B5763}" type="pres">
      <dgm:prSet presAssocID="{267FFB4D-D24F-4B9E-922A-D07BDF220AA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in"/>
        </a:ext>
      </dgm:extLst>
    </dgm:pt>
    <dgm:pt modelId="{72AC2E71-48F0-44F2-AA39-43BA9DFF1E70}" type="pres">
      <dgm:prSet presAssocID="{267FFB4D-D24F-4B9E-922A-D07BDF220AA6}" presName="spaceRect" presStyleCnt="0"/>
      <dgm:spPr/>
    </dgm:pt>
    <dgm:pt modelId="{59460068-C9C6-460B-9656-6AA0A9C4977D}" type="pres">
      <dgm:prSet presAssocID="{267FFB4D-D24F-4B9E-922A-D07BDF220AA6}" presName="textRect" presStyleLbl="revTx" presStyleIdx="0" presStyleCnt="2">
        <dgm:presLayoutVars>
          <dgm:chMax val="1"/>
          <dgm:chPref val="1"/>
        </dgm:presLayoutVars>
      </dgm:prSet>
      <dgm:spPr/>
    </dgm:pt>
    <dgm:pt modelId="{E3A1EB88-0713-4B60-86F6-E0E2B89D83A4}" type="pres">
      <dgm:prSet presAssocID="{4FF3CDCF-68C6-4EC7-BE43-904B08F73791}" presName="sibTrans" presStyleCnt="0"/>
      <dgm:spPr/>
    </dgm:pt>
    <dgm:pt modelId="{0349A4C5-FD2D-48B6-977A-001B85A16C22}" type="pres">
      <dgm:prSet presAssocID="{68E3075A-83FF-431C-A90B-0ADE08868D20}" presName="compNode" presStyleCnt="0"/>
      <dgm:spPr/>
    </dgm:pt>
    <dgm:pt modelId="{CECF2658-A64F-448E-901C-1E417BE1CEF8}" type="pres">
      <dgm:prSet presAssocID="{68E3075A-83FF-431C-A90B-0ADE08868D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749E0D5D-C5E4-4141-9AFE-23759B0491C2}" type="pres">
      <dgm:prSet presAssocID="{68E3075A-83FF-431C-A90B-0ADE08868D20}" presName="spaceRect" presStyleCnt="0"/>
      <dgm:spPr/>
    </dgm:pt>
    <dgm:pt modelId="{6B88B14D-D6B3-43F1-A25A-B760A6864472}" type="pres">
      <dgm:prSet presAssocID="{68E3075A-83FF-431C-A90B-0ADE08868D20}" presName="textRect" presStyleLbl="revTx" presStyleIdx="1" presStyleCnt="2">
        <dgm:presLayoutVars>
          <dgm:chMax val="1"/>
          <dgm:chPref val="1"/>
        </dgm:presLayoutVars>
      </dgm:prSet>
      <dgm:spPr/>
    </dgm:pt>
  </dgm:ptLst>
  <dgm:cxnLst>
    <dgm:cxn modelId="{F4BD5F32-FD21-403E-84A7-D379236B6A8E}" srcId="{AE5AF855-ED5D-47C7-81F6-EFDCAEFEE450}" destId="{68E3075A-83FF-431C-A90B-0ADE08868D20}" srcOrd="1" destOrd="0" parTransId="{6C1E0673-9520-4931-89C8-04B832F4939D}" sibTransId="{8693FA92-D523-4CB6-A31E-3D4F75D4D2A9}"/>
    <dgm:cxn modelId="{CC09236F-91A3-4648-98BE-04FC73BD4194}" type="presOf" srcId="{AE5AF855-ED5D-47C7-81F6-EFDCAEFEE450}" destId="{8888FEFB-61B0-47BC-8E8F-68A5E8D306C1}" srcOrd="0" destOrd="0" presId="urn:microsoft.com/office/officeart/2018/2/layout/IconLabelList"/>
    <dgm:cxn modelId="{3843CC56-A568-4D79-9AC7-399CEE415441}" type="presOf" srcId="{68E3075A-83FF-431C-A90B-0ADE08868D20}" destId="{6B88B14D-D6B3-43F1-A25A-B760A6864472}" srcOrd="0" destOrd="0" presId="urn:microsoft.com/office/officeart/2018/2/layout/IconLabelList"/>
    <dgm:cxn modelId="{016D269E-9D88-4CAD-A2C6-A20EDEDEB58A}" srcId="{AE5AF855-ED5D-47C7-81F6-EFDCAEFEE450}" destId="{267FFB4D-D24F-4B9E-922A-D07BDF220AA6}" srcOrd="0" destOrd="0" parTransId="{6342F4BD-6049-4119-B9A4-D879ECA741E0}" sibTransId="{4FF3CDCF-68C6-4EC7-BE43-904B08F73791}"/>
    <dgm:cxn modelId="{F20DE2F0-445C-4D97-A0D8-356E25B51EF3}" type="presOf" srcId="{267FFB4D-D24F-4B9E-922A-D07BDF220AA6}" destId="{59460068-C9C6-460B-9656-6AA0A9C4977D}" srcOrd="0" destOrd="0" presId="urn:microsoft.com/office/officeart/2018/2/layout/IconLabelList"/>
    <dgm:cxn modelId="{0266BEB4-C1C2-4B20-81A0-C633ED168829}" type="presParOf" srcId="{8888FEFB-61B0-47BC-8E8F-68A5E8D306C1}" destId="{6F307DB3-15D3-435C-909A-7444257FDD9A}" srcOrd="0" destOrd="0" presId="urn:microsoft.com/office/officeart/2018/2/layout/IconLabelList"/>
    <dgm:cxn modelId="{7606D0B6-1E8C-4F67-9B41-E6C91C1067E2}" type="presParOf" srcId="{6F307DB3-15D3-435C-909A-7444257FDD9A}" destId="{28571CF6-0C75-4695-9BCD-F0F2725B5763}" srcOrd="0" destOrd="0" presId="urn:microsoft.com/office/officeart/2018/2/layout/IconLabelList"/>
    <dgm:cxn modelId="{47DB1BA1-4371-450A-9E09-DFD307AB84C0}" type="presParOf" srcId="{6F307DB3-15D3-435C-909A-7444257FDD9A}" destId="{72AC2E71-48F0-44F2-AA39-43BA9DFF1E70}" srcOrd="1" destOrd="0" presId="urn:microsoft.com/office/officeart/2018/2/layout/IconLabelList"/>
    <dgm:cxn modelId="{E4AEEE33-3E6B-4C76-BC50-DD3A76E0396F}" type="presParOf" srcId="{6F307DB3-15D3-435C-909A-7444257FDD9A}" destId="{59460068-C9C6-460B-9656-6AA0A9C4977D}" srcOrd="2" destOrd="0" presId="urn:microsoft.com/office/officeart/2018/2/layout/IconLabelList"/>
    <dgm:cxn modelId="{745C4F44-BBEA-4586-9F2E-539FDB3D14FF}" type="presParOf" srcId="{8888FEFB-61B0-47BC-8E8F-68A5E8D306C1}" destId="{E3A1EB88-0713-4B60-86F6-E0E2B89D83A4}" srcOrd="1" destOrd="0" presId="urn:microsoft.com/office/officeart/2018/2/layout/IconLabelList"/>
    <dgm:cxn modelId="{9EBC2DE7-5727-4162-AE9A-178EEB1ECFB3}" type="presParOf" srcId="{8888FEFB-61B0-47BC-8E8F-68A5E8D306C1}" destId="{0349A4C5-FD2D-48B6-977A-001B85A16C22}" srcOrd="2" destOrd="0" presId="urn:microsoft.com/office/officeart/2018/2/layout/IconLabelList"/>
    <dgm:cxn modelId="{2ED4241B-F8F7-4DED-AA4C-17230445997C}" type="presParOf" srcId="{0349A4C5-FD2D-48B6-977A-001B85A16C22}" destId="{CECF2658-A64F-448E-901C-1E417BE1CEF8}" srcOrd="0" destOrd="0" presId="urn:microsoft.com/office/officeart/2018/2/layout/IconLabelList"/>
    <dgm:cxn modelId="{5613F97E-8885-4BFA-A851-2BF399B69973}" type="presParOf" srcId="{0349A4C5-FD2D-48B6-977A-001B85A16C22}" destId="{749E0D5D-C5E4-4141-9AFE-23759B0491C2}" srcOrd="1" destOrd="0" presId="urn:microsoft.com/office/officeart/2018/2/layout/IconLabelList"/>
    <dgm:cxn modelId="{743BD8BE-B681-4A7B-956B-9B1768DD0170}" type="presParOf" srcId="{0349A4C5-FD2D-48B6-977A-001B85A16C22}" destId="{6B88B14D-D6B3-43F1-A25A-B760A686447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D15808-8EB3-424E-9337-08BA344E6470}"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6DB99AE0-F687-4DD0-BDCF-677EE4F7494C}">
      <dgm:prSet/>
      <dgm:spPr/>
      <dgm:t>
        <a:bodyPr/>
        <a:lstStyle/>
        <a:p>
          <a:pPr>
            <a:defRPr cap="all"/>
          </a:pPr>
          <a:r>
            <a:rPr lang="fr-FR" b="0" i="0" cap="none" dirty="0"/>
            <a:t>Du gestionnaire hospitalier – Art 16</a:t>
          </a:r>
        </a:p>
        <a:p>
          <a:pPr>
            <a:defRPr cap="all"/>
          </a:pPr>
          <a:endParaRPr lang="en-US" cap="none" dirty="0"/>
        </a:p>
      </dgm:t>
    </dgm:pt>
    <dgm:pt modelId="{53C6468E-B6D8-4A68-998A-2BBAD5F059C9}" type="parTrans" cxnId="{CABA2B8B-3819-44CA-97C1-0459B4BB85F8}">
      <dgm:prSet/>
      <dgm:spPr/>
      <dgm:t>
        <a:bodyPr/>
        <a:lstStyle/>
        <a:p>
          <a:endParaRPr lang="en-US"/>
        </a:p>
      </dgm:t>
    </dgm:pt>
    <dgm:pt modelId="{B78C9A46-642E-430C-AAB2-2FD7AAE0A04B}" type="sibTrans" cxnId="{CABA2B8B-3819-44CA-97C1-0459B4BB85F8}">
      <dgm:prSet/>
      <dgm:spPr/>
      <dgm:t>
        <a:bodyPr/>
        <a:lstStyle/>
        <a:p>
          <a:endParaRPr lang="en-US"/>
        </a:p>
      </dgm:t>
    </dgm:pt>
    <dgm:pt modelId="{2EA2D3D6-CCB8-497F-B859-018FDC91E3CA}">
      <dgm:prSet/>
      <dgm:spPr/>
      <dgm:t>
        <a:bodyPr/>
        <a:lstStyle/>
        <a:p>
          <a:pPr>
            <a:defRPr cap="all"/>
          </a:pPr>
          <a:r>
            <a:rPr lang="fr-FR" cap="none" dirty="0"/>
            <a:t>Du gestionnaire du réseau  </a:t>
          </a:r>
          <a:br>
            <a:rPr lang="fr-FR" cap="none" dirty="0"/>
          </a:br>
          <a:endParaRPr lang="en-US" cap="none" dirty="0"/>
        </a:p>
      </dgm:t>
    </dgm:pt>
    <dgm:pt modelId="{12D9F28D-912B-4509-B545-787E9D1BACE4}" type="parTrans" cxnId="{6908B4CE-EF35-4AAA-B3BD-1B74D541C80B}">
      <dgm:prSet/>
      <dgm:spPr/>
      <dgm:t>
        <a:bodyPr/>
        <a:lstStyle/>
        <a:p>
          <a:endParaRPr lang="en-US"/>
        </a:p>
      </dgm:t>
    </dgm:pt>
    <dgm:pt modelId="{3FF950E3-05FD-403B-93BB-389EE813B662}" type="sibTrans" cxnId="{6908B4CE-EF35-4AAA-B3BD-1B74D541C80B}">
      <dgm:prSet/>
      <dgm:spPr/>
      <dgm:t>
        <a:bodyPr/>
        <a:lstStyle/>
        <a:p>
          <a:endParaRPr lang="en-US"/>
        </a:p>
      </dgm:t>
    </dgm:pt>
    <dgm:pt modelId="{F5B5BCB5-3A80-4C34-AC0F-58D098837771}" type="pres">
      <dgm:prSet presAssocID="{BAD15808-8EB3-424E-9337-08BA344E6470}" presName="root" presStyleCnt="0">
        <dgm:presLayoutVars>
          <dgm:dir/>
          <dgm:resizeHandles val="exact"/>
        </dgm:presLayoutVars>
      </dgm:prSet>
      <dgm:spPr/>
    </dgm:pt>
    <dgm:pt modelId="{62FE76CA-26BC-4035-8F6D-6803C01F7D6F}" type="pres">
      <dgm:prSet presAssocID="{6DB99AE0-F687-4DD0-BDCF-677EE4F7494C}" presName="compNode" presStyleCnt="0"/>
      <dgm:spPr/>
    </dgm:pt>
    <dgm:pt modelId="{4A34DFCD-85E5-4160-9203-845F7F76C7E5}" type="pres">
      <dgm:prSet presAssocID="{6DB99AE0-F687-4DD0-BDCF-677EE4F7494C}" presName="iconBgRect" presStyleLbl="bgShp" presStyleIdx="0" presStyleCnt="2"/>
      <dgm:spPr/>
    </dgm:pt>
    <dgm:pt modelId="{744F6FDD-73A4-47A5-9EBE-69823ED62127}" type="pres">
      <dgm:prSet presAssocID="{6DB99AE0-F687-4DD0-BDCF-677EE4F7494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érarchie"/>
        </a:ext>
      </dgm:extLst>
    </dgm:pt>
    <dgm:pt modelId="{CD8D725C-CA68-48DD-B18B-1C141ADE01A1}" type="pres">
      <dgm:prSet presAssocID="{6DB99AE0-F687-4DD0-BDCF-677EE4F7494C}" presName="spaceRect" presStyleCnt="0"/>
      <dgm:spPr/>
    </dgm:pt>
    <dgm:pt modelId="{C0C3C0D0-CF3A-462D-895E-C657CF2033CF}" type="pres">
      <dgm:prSet presAssocID="{6DB99AE0-F687-4DD0-BDCF-677EE4F7494C}" presName="textRect" presStyleLbl="revTx" presStyleIdx="0" presStyleCnt="2">
        <dgm:presLayoutVars>
          <dgm:chMax val="1"/>
          <dgm:chPref val="1"/>
        </dgm:presLayoutVars>
      </dgm:prSet>
      <dgm:spPr/>
    </dgm:pt>
    <dgm:pt modelId="{D43BC3D6-C9FA-4575-83B6-9FB7843A1912}" type="pres">
      <dgm:prSet presAssocID="{B78C9A46-642E-430C-AAB2-2FD7AAE0A04B}" presName="sibTrans" presStyleCnt="0"/>
      <dgm:spPr/>
    </dgm:pt>
    <dgm:pt modelId="{FF1D9558-2EEA-4A0A-8D3E-317926DADC6A}" type="pres">
      <dgm:prSet presAssocID="{2EA2D3D6-CCB8-497F-B859-018FDC91E3CA}" presName="compNode" presStyleCnt="0"/>
      <dgm:spPr/>
    </dgm:pt>
    <dgm:pt modelId="{5E21AB50-9EB6-47A3-B793-30D86D0F6238}" type="pres">
      <dgm:prSet presAssocID="{2EA2D3D6-CCB8-497F-B859-018FDC91E3CA}" presName="iconBgRect" presStyleLbl="bgShp" presStyleIdx="1" presStyleCnt="2"/>
      <dgm:spPr/>
    </dgm:pt>
    <dgm:pt modelId="{41EA7219-EF4E-4A9C-8FE5-872D97C88DF8}" type="pres">
      <dgm:prSet presAssocID="{2EA2D3D6-CCB8-497F-B859-018FDC91E3C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éseau"/>
        </a:ext>
      </dgm:extLst>
    </dgm:pt>
    <dgm:pt modelId="{EE473701-CAA8-4E49-A705-378FF88A98CD}" type="pres">
      <dgm:prSet presAssocID="{2EA2D3D6-CCB8-497F-B859-018FDC91E3CA}" presName="spaceRect" presStyleCnt="0"/>
      <dgm:spPr/>
    </dgm:pt>
    <dgm:pt modelId="{32A8CE21-844C-41D1-A1FC-8FF5B1588708}" type="pres">
      <dgm:prSet presAssocID="{2EA2D3D6-CCB8-497F-B859-018FDC91E3CA}" presName="textRect" presStyleLbl="revTx" presStyleIdx="1" presStyleCnt="2">
        <dgm:presLayoutVars>
          <dgm:chMax val="1"/>
          <dgm:chPref val="1"/>
        </dgm:presLayoutVars>
      </dgm:prSet>
      <dgm:spPr/>
    </dgm:pt>
  </dgm:ptLst>
  <dgm:cxnLst>
    <dgm:cxn modelId="{CFF8D732-3532-4DE7-A48E-FFC38DCED7B2}" type="presOf" srcId="{BAD15808-8EB3-424E-9337-08BA344E6470}" destId="{F5B5BCB5-3A80-4C34-AC0F-58D098837771}" srcOrd="0" destOrd="0" presId="urn:microsoft.com/office/officeart/2018/5/layout/IconCircleLabelList"/>
    <dgm:cxn modelId="{CABA2B8B-3819-44CA-97C1-0459B4BB85F8}" srcId="{BAD15808-8EB3-424E-9337-08BA344E6470}" destId="{6DB99AE0-F687-4DD0-BDCF-677EE4F7494C}" srcOrd="0" destOrd="0" parTransId="{53C6468E-B6D8-4A68-998A-2BBAD5F059C9}" sibTransId="{B78C9A46-642E-430C-AAB2-2FD7AAE0A04B}"/>
    <dgm:cxn modelId="{6908B4CE-EF35-4AAA-B3BD-1B74D541C80B}" srcId="{BAD15808-8EB3-424E-9337-08BA344E6470}" destId="{2EA2D3D6-CCB8-497F-B859-018FDC91E3CA}" srcOrd="1" destOrd="0" parTransId="{12D9F28D-912B-4509-B545-787E9D1BACE4}" sibTransId="{3FF950E3-05FD-403B-93BB-389EE813B662}"/>
    <dgm:cxn modelId="{ED2271EE-6177-42D3-AD8E-AA285273751B}" type="presOf" srcId="{6DB99AE0-F687-4DD0-BDCF-677EE4F7494C}" destId="{C0C3C0D0-CF3A-462D-895E-C657CF2033CF}" srcOrd="0" destOrd="0" presId="urn:microsoft.com/office/officeart/2018/5/layout/IconCircleLabelList"/>
    <dgm:cxn modelId="{19308BF1-F8FE-44F9-955F-06E595CE994A}" type="presOf" srcId="{2EA2D3D6-CCB8-497F-B859-018FDC91E3CA}" destId="{32A8CE21-844C-41D1-A1FC-8FF5B1588708}" srcOrd="0" destOrd="0" presId="urn:microsoft.com/office/officeart/2018/5/layout/IconCircleLabelList"/>
    <dgm:cxn modelId="{97CE62FA-85D4-4736-9C36-378D696CF9AA}" type="presParOf" srcId="{F5B5BCB5-3A80-4C34-AC0F-58D098837771}" destId="{62FE76CA-26BC-4035-8F6D-6803C01F7D6F}" srcOrd="0" destOrd="0" presId="urn:microsoft.com/office/officeart/2018/5/layout/IconCircleLabelList"/>
    <dgm:cxn modelId="{169F5A3C-B6B0-4A91-AC65-C790AAC89C3D}" type="presParOf" srcId="{62FE76CA-26BC-4035-8F6D-6803C01F7D6F}" destId="{4A34DFCD-85E5-4160-9203-845F7F76C7E5}" srcOrd="0" destOrd="0" presId="urn:microsoft.com/office/officeart/2018/5/layout/IconCircleLabelList"/>
    <dgm:cxn modelId="{26F2009D-F58A-4D4B-BD96-80EE159B7F97}" type="presParOf" srcId="{62FE76CA-26BC-4035-8F6D-6803C01F7D6F}" destId="{744F6FDD-73A4-47A5-9EBE-69823ED62127}" srcOrd="1" destOrd="0" presId="urn:microsoft.com/office/officeart/2018/5/layout/IconCircleLabelList"/>
    <dgm:cxn modelId="{866BB405-3706-4CCF-B813-C92C22A1DCAF}" type="presParOf" srcId="{62FE76CA-26BC-4035-8F6D-6803C01F7D6F}" destId="{CD8D725C-CA68-48DD-B18B-1C141ADE01A1}" srcOrd="2" destOrd="0" presId="urn:microsoft.com/office/officeart/2018/5/layout/IconCircleLabelList"/>
    <dgm:cxn modelId="{F12F0998-8CAC-4878-8BCB-55014B2BAE6A}" type="presParOf" srcId="{62FE76CA-26BC-4035-8F6D-6803C01F7D6F}" destId="{C0C3C0D0-CF3A-462D-895E-C657CF2033CF}" srcOrd="3" destOrd="0" presId="urn:microsoft.com/office/officeart/2018/5/layout/IconCircleLabelList"/>
    <dgm:cxn modelId="{CA4A53F5-AF90-454A-B4D3-6D24DC8D8436}" type="presParOf" srcId="{F5B5BCB5-3A80-4C34-AC0F-58D098837771}" destId="{D43BC3D6-C9FA-4575-83B6-9FB7843A1912}" srcOrd="1" destOrd="0" presId="urn:microsoft.com/office/officeart/2018/5/layout/IconCircleLabelList"/>
    <dgm:cxn modelId="{F432965D-3CA1-481D-8860-DA4D3AEF9C54}" type="presParOf" srcId="{F5B5BCB5-3A80-4C34-AC0F-58D098837771}" destId="{FF1D9558-2EEA-4A0A-8D3E-317926DADC6A}" srcOrd="2" destOrd="0" presId="urn:microsoft.com/office/officeart/2018/5/layout/IconCircleLabelList"/>
    <dgm:cxn modelId="{9E22306A-3525-47E5-BF9D-73E1E8986FB0}" type="presParOf" srcId="{FF1D9558-2EEA-4A0A-8D3E-317926DADC6A}" destId="{5E21AB50-9EB6-47A3-B793-30D86D0F6238}" srcOrd="0" destOrd="0" presId="urn:microsoft.com/office/officeart/2018/5/layout/IconCircleLabelList"/>
    <dgm:cxn modelId="{0EAD76BA-44C5-41EE-9C1D-13465EB27325}" type="presParOf" srcId="{FF1D9558-2EEA-4A0A-8D3E-317926DADC6A}" destId="{41EA7219-EF4E-4A9C-8FE5-872D97C88DF8}" srcOrd="1" destOrd="0" presId="urn:microsoft.com/office/officeart/2018/5/layout/IconCircleLabelList"/>
    <dgm:cxn modelId="{16E19D46-B1B0-44B5-9943-0096C0677C81}" type="presParOf" srcId="{FF1D9558-2EEA-4A0A-8D3E-317926DADC6A}" destId="{EE473701-CAA8-4E49-A705-378FF88A98CD}" srcOrd="2" destOrd="0" presId="urn:microsoft.com/office/officeart/2018/5/layout/IconCircleLabelList"/>
    <dgm:cxn modelId="{9A19CC81-F234-442F-B265-294C5A71F30C}" type="presParOf" srcId="{FF1D9558-2EEA-4A0A-8D3E-317926DADC6A}" destId="{32A8CE21-844C-41D1-A1FC-8FF5B158870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625D93-4C9A-4BE4-A785-B3F7D5B9ED6A}"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18B4F407-6F52-414D-82C5-6EFC7126C414}">
      <dgm:prSet/>
      <dgm:spPr/>
      <dgm:t>
        <a:bodyPr/>
        <a:lstStyle/>
        <a:p>
          <a:r>
            <a:rPr lang="fr-BE" dirty="0"/>
            <a:t>Organe de gestion des réseaux hospitaliers –missions 17/2 </a:t>
          </a:r>
          <a:endParaRPr lang="en-US" dirty="0"/>
        </a:p>
      </dgm:t>
    </dgm:pt>
    <dgm:pt modelId="{E9CFDF62-848E-4DA0-ADB6-F9C38F1B24DA}" type="parTrans" cxnId="{CC7323BA-7087-4A2C-8C52-CE5C7C8BB9E8}">
      <dgm:prSet/>
      <dgm:spPr/>
      <dgm:t>
        <a:bodyPr/>
        <a:lstStyle/>
        <a:p>
          <a:endParaRPr lang="en-US"/>
        </a:p>
      </dgm:t>
    </dgm:pt>
    <dgm:pt modelId="{ACCB5C19-F739-4BAD-8908-32774DE6240B}" type="sibTrans" cxnId="{CC7323BA-7087-4A2C-8C52-CE5C7C8BB9E8}">
      <dgm:prSet/>
      <dgm:spPr/>
      <dgm:t>
        <a:bodyPr/>
        <a:lstStyle/>
        <a:p>
          <a:endParaRPr lang="en-US"/>
        </a:p>
      </dgm:t>
    </dgm:pt>
    <dgm:pt modelId="{76D50FC9-5D75-4273-BB1E-E822C35E1A11}">
      <dgm:prSet/>
      <dgm:spPr/>
      <dgm:t>
        <a:bodyPr/>
        <a:lstStyle/>
        <a:p>
          <a:endParaRPr lang="en-US" dirty="0"/>
        </a:p>
      </dgm:t>
    </dgm:pt>
    <dgm:pt modelId="{6E92CCA4-D6F9-423E-AD05-D6D832AB0158}" type="parTrans" cxnId="{113462C7-CBAA-4551-8710-B833751000B9}">
      <dgm:prSet/>
      <dgm:spPr/>
      <dgm:t>
        <a:bodyPr/>
        <a:lstStyle/>
        <a:p>
          <a:endParaRPr lang="en-US"/>
        </a:p>
      </dgm:t>
    </dgm:pt>
    <dgm:pt modelId="{133D161B-B711-43AE-BDE0-C127DEF7C133}" type="sibTrans" cxnId="{113462C7-CBAA-4551-8710-B833751000B9}">
      <dgm:prSet/>
      <dgm:spPr/>
      <dgm:t>
        <a:bodyPr/>
        <a:lstStyle/>
        <a:p>
          <a:endParaRPr lang="en-US"/>
        </a:p>
      </dgm:t>
    </dgm:pt>
    <dgm:pt modelId="{D69E4489-9CC8-4F6F-913D-B62830E270B2}">
      <dgm:prSet/>
      <dgm:spPr/>
      <dgm:t>
        <a:bodyPr/>
        <a:lstStyle/>
        <a:p>
          <a:r>
            <a:rPr lang="fr-BE" dirty="0"/>
            <a:t>Médecin chef de réseau / collège de médecin chef de réseau – cohérence de la politique médicale</a:t>
          </a:r>
          <a:endParaRPr lang="en-US" dirty="0"/>
        </a:p>
      </dgm:t>
    </dgm:pt>
    <dgm:pt modelId="{92AA65D7-D8D8-4495-B88E-DD7F13DAFFD5}" type="parTrans" cxnId="{0A403813-7651-406F-9BD3-BBFF99680896}">
      <dgm:prSet/>
      <dgm:spPr/>
      <dgm:t>
        <a:bodyPr/>
        <a:lstStyle/>
        <a:p>
          <a:endParaRPr lang="en-US"/>
        </a:p>
      </dgm:t>
    </dgm:pt>
    <dgm:pt modelId="{A8D4DCEA-D847-4B18-AAA7-2C669C50EABC}" type="sibTrans" cxnId="{0A403813-7651-406F-9BD3-BBFF99680896}">
      <dgm:prSet/>
      <dgm:spPr/>
      <dgm:t>
        <a:bodyPr/>
        <a:lstStyle/>
        <a:p>
          <a:endParaRPr lang="en-US"/>
        </a:p>
      </dgm:t>
    </dgm:pt>
    <dgm:pt modelId="{24DEDDE9-9BF3-4F5E-B60E-8E42845520B0}">
      <dgm:prSet/>
      <dgm:spPr/>
      <dgm:t>
        <a:bodyPr/>
        <a:lstStyle/>
        <a:p>
          <a:r>
            <a:rPr lang="fr-BE"/>
            <a:t>Comité d’éthique</a:t>
          </a:r>
          <a:endParaRPr lang="en-US"/>
        </a:p>
      </dgm:t>
    </dgm:pt>
    <dgm:pt modelId="{F2791C63-A207-4874-9320-36221B3B5943}" type="parTrans" cxnId="{425A7423-6F0A-424E-BC85-B24E394CE63B}">
      <dgm:prSet/>
      <dgm:spPr/>
      <dgm:t>
        <a:bodyPr/>
        <a:lstStyle/>
        <a:p>
          <a:endParaRPr lang="en-US"/>
        </a:p>
      </dgm:t>
    </dgm:pt>
    <dgm:pt modelId="{C2CBDF84-46AE-404E-B086-536396AC86F1}" type="sibTrans" cxnId="{425A7423-6F0A-424E-BC85-B24E394CE63B}">
      <dgm:prSet/>
      <dgm:spPr/>
      <dgm:t>
        <a:bodyPr/>
        <a:lstStyle/>
        <a:p>
          <a:endParaRPr lang="en-US"/>
        </a:p>
      </dgm:t>
    </dgm:pt>
    <dgm:pt modelId="{32EF457B-2593-4DC7-A444-BCB692E1310F}">
      <dgm:prSet/>
      <dgm:spPr/>
      <dgm:t>
        <a:bodyPr/>
        <a:lstStyle/>
        <a:p>
          <a:r>
            <a:rPr lang="fr-BE" dirty="0"/>
            <a:t>Conseil médical ou délégation (période transitoire de 5/7 ans) </a:t>
          </a:r>
          <a:endParaRPr lang="en-US" dirty="0"/>
        </a:p>
      </dgm:t>
    </dgm:pt>
    <dgm:pt modelId="{FC678DF2-DA6C-4687-9F12-B1E4DD7BE974}" type="parTrans" cxnId="{2D134B79-7644-4791-B1AE-A390D7334921}">
      <dgm:prSet/>
      <dgm:spPr/>
      <dgm:t>
        <a:bodyPr/>
        <a:lstStyle/>
        <a:p>
          <a:endParaRPr lang="en-US"/>
        </a:p>
      </dgm:t>
    </dgm:pt>
    <dgm:pt modelId="{7A9B65B6-554C-4654-A7E7-6C08A78A5A0A}" type="sibTrans" cxnId="{2D134B79-7644-4791-B1AE-A390D7334921}">
      <dgm:prSet/>
      <dgm:spPr/>
      <dgm:t>
        <a:bodyPr/>
        <a:lstStyle/>
        <a:p>
          <a:endParaRPr lang="en-US"/>
        </a:p>
      </dgm:t>
    </dgm:pt>
    <dgm:pt modelId="{98705BA4-5498-4641-A31B-4BAE289F1954}" type="pres">
      <dgm:prSet presAssocID="{44625D93-4C9A-4BE4-A785-B3F7D5B9ED6A}" presName="linear" presStyleCnt="0">
        <dgm:presLayoutVars>
          <dgm:dir/>
          <dgm:animLvl val="lvl"/>
          <dgm:resizeHandles val="exact"/>
        </dgm:presLayoutVars>
      </dgm:prSet>
      <dgm:spPr/>
    </dgm:pt>
    <dgm:pt modelId="{CBDE780A-7883-4284-BB2C-7291FBDFD2B3}" type="pres">
      <dgm:prSet presAssocID="{18B4F407-6F52-414D-82C5-6EFC7126C414}" presName="parentLin" presStyleCnt="0"/>
      <dgm:spPr/>
    </dgm:pt>
    <dgm:pt modelId="{F3BEF9B3-4658-47E4-884D-6DF3185DF425}" type="pres">
      <dgm:prSet presAssocID="{18B4F407-6F52-414D-82C5-6EFC7126C414}" presName="parentLeftMargin" presStyleLbl="node1" presStyleIdx="0" presStyleCnt="4"/>
      <dgm:spPr/>
    </dgm:pt>
    <dgm:pt modelId="{3426F1BE-3B3A-469F-813B-05401329460B}" type="pres">
      <dgm:prSet presAssocID="{18B4F407-6F52-414D-82C5-6EFC7126C414}" presName="parentText" presStyleLbl="node1" presStyleIdx="0" presStyleCnt="4">
        <dgm:presLayoutVars>
          <dgm:chMax val="0"/>
          <dgm:bulletEnabled val="1"/>
        </dgm:presLayoutVars>
      </dgm:prSet>
      <dgm:spPr/>
    </dgm:pt>
    <dgm:pt modelId="{B984B16D-9A3A-4276-BE37-9C70DDEF9F27}" type="pres">
      <dgm:prSet presAssocID="{18B4F407-6F52-414D-82C5-6EFC7126C414}" presName="negativeSpace" presStyleCnt="0"/>
      <dgm:spPr/>
    </dgm:pt>
    <dgm:pt modelId="{72C45CCB-0971-4004-81BE-D1CE4BC759BF}" type="pres">
      <dgm:prSet presAssocID="{18B4F407-6F52-414D-82C5-6EFC7126C414}" presName="childText" presStyleLbl="conFgAcc1" presStyleIdx="0" presStyleCnt="4">
        <dgm:presLayoutVars>
          <dgm:bulletEnabled val="1"/>
        </dgm:presLayoutVars>
      </dgm:prSet>
      <dgm:spPr/>
    </dgm:pt>
    <dgm:pt modelId="{9C25704C-2981-48E8-BC8E-56D84B6E7B00}" type="pres">
      <dgm:prSet presAssocID="{ACCB5C19-F739-4BAD-8908-32774DE6240B}" presName="spaceBetweenRectangles" presStyleCnt="0"/>
      <dgm:spPr/>
    </dgm:pt>
    <dgm:pt modelId="{218F1CD5-6D33-44BD-9917-3996258ED60B}" type="pres">
      <dgm:prSet presAssocID="{D69E4489-9CC8-4F6F-913D-B62830E270B2}" presName="parentLin" presStyleCnt="0"/>
      <dgm:spPr/>
    </dgm:pt>
    <dgm:pt modelId="{CB59EED9-C48B-4812-A977-99B7206ADDBF}" type="pres">
      <dgm:prSet presAssocID="{D69E4489-9CC8-4F6F-913D-B62830E270B2}" presName="parentLeftMargin" presStyleLbl="node1" presStyleIdx="0" presStyleCnt="4"/>
      <dgm:spPr/>
    </dgm:pt>
    <dgm:pt modelId="{B6122B9E-832F-4757-9D80-AC8886B5C49F}" type="pres">
      <dgm:prSet presAssocID="{D69E4489-9CC8-4F6F-913D-B62830E270B2}" presName="parentText" presStyleLbl="node1" presStyleIdx="1" presStyleCnt="4">
        <dgm:presLayoutVars>
          <dgm:chMax val="0"/>
          <dgm:bulletEnabled val="1"/>
        </dgm:presLayoutVars>
      </dgm:prSet>
      <dgm:spPr/>
    </dgm:pt>
    <dgm:pt modelId="{E9C65F95-C252-4291-8424-CAF563C41570}" type="pres">
      <dgm:prSet presAssocID="{D69E4489-9CC8-4F6F-913D-B62830E270B2}" presName="negativeSpace" presStyleCnt="0"/>
      <dgm:spPr/>
    </dgm:pt>
    <dgm:pt modelId="{088C0BC8-0A0F-4F72-A77E-02C3CEB690BF}" type="pres">
      <dgm:prSet presAssocID="{D69E4489-9CC8-4F6F-913D-B62830E270B2}" presName="childText" presStyleLbl="conFgAcc1" presStyleIdx="1" presStyleCnt="4">
        <dgm:presLayoutVars>
          <dgm:bulletEnabled val="1"/>
        </dgm:presLayoutVars>
      </dgm:prSet>
      <dgm:spPr/>
    </dgm:pt>
    <dgm:pt modelId="{0268ADD4-2233-45C7-A128-CE7986C4B000}" type="pres">
      <dgm:prSet presAssocID="{A8D4DCEA-D847-4B18-AAA7-2C669C50EABC}" presName="spaceBetweenRectangles" presStyleCnt="0"/>
      <dgm:spPr/>
    </dgm:pt>
    <dgm:pt modelId="{2C61301C-4F99-4198-AC0D-11F50611C2D7}" type="pres">
      <dgm:prSet presAssocID="{24DEDDE9-9BF3-4F5E-B60E-8E42845520B0}" presName="parentLin" presStyleCnt="0"/>
      <dgm:spPr/>
    </dgm:pt>
    <dgm:pt modelId="{AA754654-8A1F-4A15-954E-6B1B04FB4585}" type="pres">
      <dgm:prSet presAssocID="{24DEDDE9-9BF3-4F5E-B60E-8E42845520B0}" presName="parentLeftMargin" presStyleLbl="node1" presStyleIdx="1" presStyleCnt="4"/>
      <dgm:spPr/>
    </dgm:pt>
    <dgm:pt modelId="{D3B60B39-3E90-4EDD-818F-981AE9141030}" type="pres">
      <dgm:prSet presAssocID="{24DEDDE9-9BF3-4F5E-B60E-8E42845520B0}" presName="parentText" presStyleLbl="node1" presStyleIdx="2" presStyleCnt="4">
        <dgm:presLayoutVars>
          <dgm:chMax val="0"/>
          <dgm:bulletEnabled val="1"/>
        </dgm:presLayoutVars>
      </dgm:prSet>
      <dgm:spPr/>
    </dgm:pt>
    <dgm:pt modelId="{8C59BB06-4430-49D6-9BCF-2FEA95758FF1}" type="pres">
      <dgm:prSet presAssocID="{24DEDDE9-9BF3-4F5E-B60E-8E42845520B0}" presName="negativeSpace" presStyleCnt="0"/>
      <dgm:spPr/>
    </dgm:pt>
    <dgm:pt modelId="{390F8EC8-39AA-433E-AC36-8301F71D1C8B}" type="pres">
      <dgm:prSet presAssocID="{24DEDDE9-9BF3-4F5E-B60E-8E42845520B0}" presName="childText" presStyleLbl="conFgAcc1" presStyleIdx="2" presStyleCnt="4">
        <dgm:presLayoutVars>
          <dgm:bulletEnabled val="1"/>
        </dgm:presLayoutVars>
      </dgm:prSet>
      <dgm:spPr/>
    </dgm:pt>
    <dgm:pt modelId="{30D2E8AB-CE49-4E4B-B527-A12FE9BA6026}" type="pres">
      <dgm:prSet presAssocID="{C2CBDF84-46AE-404E-B086-536396AC86F1}" presName="spaceBetweenRectangles" presStyleCnt="0"/>
      <dgm:spPr/>
    </dgm:pt>
    <dgm:pt modelId="{3C215932-7C04-43BA-A6E4-1F924D82A147}" type="pres">
      <dgm:prSet presAssocID="{32EF457B-2593-4DC7-A444-BCB692E1310F}" presName="parentLin" presStyleCnt="0"/>
      <dgm:spPr/>
    </dgm:pt>
    <dgm:pt modelId="{37FF47F7-7C61-4157-8C35-3003581E459D}" type="pres">
      <dgm:prSet presAssocID="{32EF457B-2593-4DC7-A444-BCB692E1310F}" presName="parentLeftMargin" presStyleLbl="node1" presStyleIdx="2" presStyleCnt="4"/>
      <dgm:spPr/>
    </dgm:pt>
    <dgm:pt modelId="{34A2919C-8901-4983-BC65-832292684073}" type="pres">
      <dgm:prSet presAssocID="{32EF457B-2593-4DC7-A444-BCB692E1310F}" presName="parentText" presStyleLbl="node1" presStyleIdx="3" presStyleCnt="4">
        <dgm:presLayoutVars>
          <dgm:chMax val="0"/>
          <dgm:bulletEnabled val="1"/>
        </dgm:presLayoutVars>
      </dgm:prSet>
      <dgm:spPr/>
    </dgm:pt>
    <dgm:pt modelId="{389E27E3-BE42-4986-AC71-23BEFCC514F4}" type="pres">
      <dgm:prSet presAssocID="{32EF457B-2593-4DC7-A444-BCB692E1310F}" presName="negativeSpace" presStyleCnt="0"/>
      <dgm:spPr/>
    </dgm:pt>
    <dgm:pt modelId="{BACE3947-752A-474E-8F40-452A109BC835}" type="pres">
      <dgm:prSet presAssocID="{32EF457B-2593-4DC7-A444-BCB692E1310F}" presName="childText" presStyleLbl="conFgAcc1" presStyleIdx="3" presStyleCnt="4">
        <dgm:presLayoutVars>
          <dgm:bulletEnabled val="1"/>
        </dgm:presLayoutVars>
      </dgm:prSet>
      <dgm:spPr/>
    </dgm:pt>
  </dgm:ptLst>
  <dgm:cxnLst>
    <dgm:cxn modelId="{0A403813-7651-406F-9BD3-BBFF99680896}" srcId="{44625D93-4C9A-4BE4-A785-B3F7D5B9ED6A}" destId="{D69E4489-9CC8-4F6F-913D-B62830E270B2}" srcOrd="1" destOrd="0" parTransId="{92AA65D7-D8D8-4495-B88E-DD7F13DAFFD5}" sibTransId="{A8D4DCEA-D847-4B18-AAA7-2C669C50EABC}"/>
    <dgm:cxn modelId="{46E7EF1F-1934-4DE9-81D8-34DE11A539D1}" type="presOf" srcId="{D69E4489-9CC8-4F6F-913D-B62830E270B2}" destId="{CB59EED9-C48B-4812-A977-99B7206ADDBF}" srcOrd="0" destOrd="0" presId="urn:microsoft.com/office/officeart/2005/8/layout/list1"/>
    <dgm:cxn modelId="{425A7423-6F0A-424E-BC85-B24E394CE63B}" srcId="{44625D93-4C9A-4BE4-A785-B3F7D5B9ED6A}" destId="{24DEDDE9-9BF3-4F5E-B60E-8E42845520B0}" srcOrd="2" destOrd="0" parTransId="{F2791C63-A207-4874-9320-36221B3B5943}" sibTransId="{C2CBDF84-46AE-404E-B086-536396AC86F1}"/>
    <dgm:cxn modelId="{F66CED63-901B-49D2-86BB-78C237B7DDD0}" type="presOf" srcId="{18B4F407-6F52-414D-82C5-6EFC7126C414}" destId="{3426F1BE-3B3A-469F-813B-05401329460B}" srcOrd="1" destOrd="0" presId="urn:microsoft.com/office/officeart/2005/8/layout/list1"/>
    <dgm:cxn modelId="{4F7E3151-308F-47F6-BDC1-76C0039F0CBB}" type="presOf" srcId="{24DEDDE9-9BF3-4F5E-B60E-8E42845520B0}" destId="{AA754654-8A1F-4A15-954E-6B1B04FB4585}" srcOrd="0" destOrd="0" presId="urn:microsoft.com/office/officeart/2005/8/layout/list1"/>
    <dgm:cxn modelId="{41828A51-7E57-46CD-92E2-80E9932EA721}" type="presOf" srcId="{32EF457B-2593-4DC7-A444-BCB692E1310F}" destId="{34A2919C-8901-4983-BC65-832292684073}" srcOrd="1" destOrd="0" presId="urn:microsoft.com/office/officeart/2005/8/layout/list1"/>
    <dgm:cxn modelId="{2D134B79-7644-4791-B1AE-A390D7334921}" srcId="{44625D93-4C9A-4BE4-A785-B3F7D5B9ED6A}" destId="{32EF457B-2593-4DC7-A444-BCB692E1310F}" srcOrd="3" destOrd="0" parTransId="{FC678DF2-DA6C-4687-9F12-B1E4DD7BE974}" sibTransId="{7A9B65B6-554C-4654-A7E7-6C08A78A5A0A}"/>
    <dgm:cxn modelId="{17AF597A-B235-421A-ADE5-E2E01339B3D1}" type="presOf" srcId="{44625D93-4C9A-4BE4-A785-B3F7D5B9ED6A}" destId="{98705BA4-5498-4641-A31B-4BAE289F1954}" srcOrd="0" destOrd="0" presId="urn:microsoft.com/office/officeart/2005/8/layout/list1"/>
    <dgm:cxn modelId="{47A0D39F-B115-4C0C-B3FD-861702590578}" type="presOf" srcId="{24DEDDE9-9BF3-4F5E-B60E-8E42845520B0}" destId="{D3B60B39-3E90-4EDD-818F-981AE9141030}" srcOrd="1" destOrd="0" presId="urn:microsoft.com/office/officeart/2005/8/layout/list1"/>
    <dgm:cxn modelId="{5335A9A0-840B-4BD7-8C72-3024F475AEB0}" type="presOf" srcId="{D69E4489-9CC8-4F6F-913D-B62830E270B2}" destId="{B6122B9E-832F-4757-9D80-AC8886B5C49F}" srcOrd="1" destOrd="0" presId="urn:microsoft.com/office/officeart/2005/8/layout/list1"/>
    <dgm:cxn modelId="{B08A84B1-3B21-4043-8B3E-F505B7775C3F}" type="presOf" srcId="{76D50FC9-5D75-4273-BB1E-E822C35E1A11}" destId="{72C45CCB-0971-4004-81BE-D1CE4BC759BF}" srcOrd="0" destOrd="0" presId="urn:microsoft.com/office/officeart/2005/8/layout/list1"/>
    <dgm:cxn modelId="{CC7323BA-7087-4A2C-8C52-CE5C7C8BB9E8}" srcId="{44625D93-4C9A-4BE4-A785-B3F7D5B9ED6A}" destId="{18B4F407-6F52-414D-82C5-6EFC7126C414}" srcOrd="0" destOrd="0" parTransId="{E9CFDF62-848E-4DA0-ADB6-F9C38F1B24DA}" sibTransId="{ACCB5C19-F739-4BAD-8908-32774DE6240B}"/>
    <dgm:cxn modelId="{113462C7-CBAA-4551-8710-B833751000B9}" srcId="{18B4F407-6F52-414D-82C5-6EFC7126C414}" destId="{76D50FC9-5D75-4273-BB1E-E822C35E1A11}" srcOrd="0" destOrd="0" parTransId="{6E92CCA4-D6F9-423E-AD05-D6D832AB0158}" sibTransId="{133D161B-B711-43AE-BDE0-C127DEF7C133}"/>
    <dgm:cxn modelId="{AD45B7D4-A0C4-421A-8A0E-4C04F29447ED}" type="presOf" srcId="{18B4F407-6F52-414D-82C5-6EFC7126C414}" destId="{F3BEF9B3-4658-47E4-884D-6DF3185DF425}" srcOrd="0" destOrd="0" presId="urn:microsoft.com/office/officeart/2005/8/layout/list1"/>
    <dgm:cxn modelId="{B85DA5F1-8D78-415E-9DCE-4CCE1CB6C01F}" type="presOf" srcId="{32EF457B-2593-4DC7-A444-BCB692E1310F}" destId="{37FF47F7-7C61-4157-8C35-3003581E459D}" srcOrd="0" destOrd="0" presId="urn:microsoft.com/office/officeart/2005/8/layout/list1"/>
    <dgm:cxn modelId="{E65BE3B3-D2E8-4EA8-9AF3-BC6F3E3B3790}" type="presParOf" srcId="{98705BA4-5498-4641-A31B-4BAE289F1954}" destId="{CBDE780A-7883-4284-BB2C-7291FBDFD2B3}" srcOrd="0" destOrd="0" presId="urn:microsoft.com/office/officeart/2005/8/layout/list1"/>
    <dgm:cxn modelId="{E16A2420-DD44-4540-99EC-6A6AF26D43C6}" type="presParOf" srcId="{CBDE780A-7883-4284-BB2C-7291FBDFD2B3}" destId="{F3BEF9B3-4658-47E4-884D-6DF3185DF425}" srcOrd="0" destOrd="0" presId="urn:microsoft.com/office/officeart/2005/8/layout/list1"/>
    <dgm:cxn modelId="{92020751-7608-4C20-B0CE-21A8D70EAC2B}" type="presParOf" srcId="{CBDE780A-7883-4284-BB2C-7291FBDFD2B3}" destId="{3426F1BE-3B3A-469F-813B-05401329460B}" srcOrd="1" destOrd="0" presId="urn:microsoft.com/office/officeart/2005/8/layout/list1"/>
    <dgm:cxn modelId="{4A0F91B6-FEB3-46AD-B8EC-FD97B4FB86C7}" type="presParOf" srcId="{98705BA4-5498-4641-A31B-4BAE289F1954}" destId="{B984B16D-9A3A-4276-BE37-9C70DDEF9F27}" srcOrd="1" destOrd="0" presId="urn:microsoft.com/office/officeart/2005/8/layout/list1"/>
    <dgm:cxn modelId="{B7E0704C-7145-49AE-A9EB-B705B1351182}" type="presParOf" srcId="{98705BA4-5498-4641-A31B-4BAE289F1954}" destId="{72C45CCB-0971-4004-81BE-D1CE4BC759BF}" srcOrd="2" destOrd="0" presId="urn:microsoft.com/office/officeart/2005/8/layout/list1"/>
    <dgm:cxn modelId="{C160B238-F761-49A8-AE37-F9E65F6ED1B0}" type="presParOf" srcId="{98705BA4-5498-4641-A31B-4BAE289F1954}" destId="{9C25704C-2981-48E8-BC8E-56D84B6E7B00}" srcOrd="3" destOrd="0" presId="urn:microsoft.com/office/officeart/2005/8/layout/list1"/>
    <dgm:cxn modelId="{CBAE5228-D81D-4CBD-9FF0-99339D0B0E45}" type="presParOf" srcId="{98705BA4-5498-4641-A31B-4BAE289F1954}" destId="{218F1CD5-6D33-44BD-9917-3996258ED60B}" srcOrd="4" destOrd="0" presId="urn:microsoft.com/office/officeart/2005/8/layout/list1"/>
    <dgm:cxn modelId="{C7754636-1AFE-4260-83F5-C5D23AE18CCB}" type="presParOf" srcId="{218F1CD5-6D33-44BD-9917-3996258ED60B}" destId="{CB59EED9-C48B-4812-A977-99B7206ADDBF}" srcOrd="0" destOrd="0" presId="urn:microsoft.com/office/officeart/2005/8/layout/list1"/>
    <dgm:cxn modelId="{4C21BD26-A830-4484-8876-CC178F81D496}" type="presParOf" srcId="{218F1CD5-6D33-44BD-9917-3996258ED60B}" destId="{B6122B9E-832F-4757-9D80-AC8886B5C49F}" srcOrd="1" destOrd="0" presId="urn:microsoft.com/office/officeart/2005/8/layout/list1"/>
    <dgm:cxn modelId="{7C96D496-A79C-4FB1-9DBE-A026032E144A}" type="presParOf" srcId="{98705BA4-5498-4641-A31B-4BAE289F1954}" destId="{E9C65F95-C252-4291-8424-CAF563C41570}" srcOrd="5" destOrd="0" presId="urn:microsoft.com/office/officeart/2005/8/layout/list1"/>
    <dgm:cxn modelId="{EFB42BC3-8C18-4925-BA5C-B8F267749C81}" type="presParOf" srcId="{98705BA4-5498-4641-A31B-4BAE289F1954}" destId="{088C0BC8-0A0F-4F72-A77E-02C3CEB690BF}" srcOrd="6" destOrd="0" presId="urn:microsoft.com/office/officeart/2005/8/layout/list1"/>
    <dgm:cxn modelId="{C9B016C0-2CB0-4625-9480-67509CA655D7}" type="presParOf" srcId="{98705BA4-5498-4641-A31B-4BAE289F1954}" destId="{0268ADD4-2233-45C7-A128-CE7986C4B000}" srcOrd="7" destOrd="0" presId="urn:microsoft.com/office/officeart/2005/8/layout/list1"/>
    <dgm:cxn modelId="{B84133CD-3906-4F03-B3CD-B6FEFBB97265}" type="presParOf" srcId="{98705BA4-5498-4641-A31B-4BAE289F1954}" destId="{2C61301C-4F99-4198-AC0D-11F50611C2D7}" srcOrd="8" destOrd="0" presId="urn:microsoft.com/office/officeart/2005/8/layout/list1"/>
    <dgm:cxn modelId="{ED7BC498-A11C-45B8-9396-9DB2B60A5FB7}" type="presParOf" srcId="{2C61301C-4F99-4198-AC0D-11F50611C2D7}" destId="{AA754654-8A1F-4A15-954E-6B1B04FB4585}" srcOrd="0" destOrd="0" presId="urn:microsoft.com/office/officeart/2005/8/layout/list1"/>
    <dgm:cxn modelId="{5CF51FC6-363F-49EC-B51B-C651C3C5D23B}" type="presParOf" srcId="{2C61301C-4F99-4198-AC0D-11F50611C2D7}" destId="{D3B60B39-3E90-4EDD-818F-981AE9141030}" srcOrd="1" destOrd="0" presId="urn:microsoft.com/office/officeart/2005/8/layout/list1"/>
    <dgm:cxn modelId="{66294B97-1CC3-47D0-BD81-F494347CDD8A}" type="presParOf" srcId="{98705BA4-5498-4641-A31B-4BAE289F1954}" destId="{8C59BB06-4430-49D6-9BCF-2FEA95758FF1}" srcOrd="9" destOrd="0" presId="urn:microsoft.com/office/officeart/2005/8/layout/list1"/>
    <dgm:cxn modelId="{A88CC66A-25FE-4CAC-BE80-B5BBE30AA516}" type="presParOf" srcId="{98705BA4-5498-4641-A31B-4BAE289F1954}" destId="{390F8EC8-39AA-433E-AC36-8301F71D1C8B}" srcOrd="10" destOrd="0" presId="urn:microsoft.com/office/officeart/2005/8/layout/list1"/>
    <dgm:cxn modelId="{7395C5E3-6367-44D6-A9D7-EDE9D6DD78B1}" type="presParOf" srcId="{98705BA4-5498-4641-A31B-4BAE289F1954}" destId="{30D2E8AB-CE49-4E4B-B527-A12FE9BA6026}" srcOrd="11" destOrd="0" presId="urn:microsoft.com/office/officeart/2005/8/layout/list1"/>
    <dgm:cxn modelId="{1E81DADC-CF1B-4011-8962-34EF1D42CD96}" type="presParOf" srcId="{98705BA4-5498-4641-A31B-4BAE289F1954}" destId="{3C215932-7C04-43BA-A6E4-1F924D82A147}" srcOrd="12" destOrd="0" presId="urn:microsoft.com/office/officeart/2005/8/layout/list1"/>
    <dgm:cxn modelId="{2FA3E7EF-2EB1-4540-8811-55856B32FD7C}" type="presParOf" srcId="{3C215932-7C04-43BA-A6E4-1F924D82A147}" destId="{37FF47F7-7C61-4157-8C35-3003581E459D}" srcOrd="0" destOrd="0" presId="urn:microsoft.com/office/officeart/2005/8/layout/list1"/>
    <dgm:cxn modelId="{B80F8ACA-73DA-4901-8C91-C424FD620C99}" type="presParOf" srcId="{3C215932-7C04-43BA-A6E4-1F924D82A147}" destId="{34A2919C-8901-4983-BC65-832292684073}" srcOrd="1" destOrd="0" presId="urn:microsoft.com/office/officeart/2005/8/layout/list1"/>
    <dgm:cxn modelId="{78C20756-72B8-4FEA-AE52-F38F18FE0E97}" type="presParOf" srcId="{98705BA4-5498-4641-A31B-4BAE289F1954}" destId="{389E27E3-BE42-4986-AC71-23BEFCC514F4}" srcOrd="13" destOrd="0" presId="urn:microsoft.com/office/officeart/2005/8/layout/list1"/>
    <dgm:cxn modelId="{A6BDEDDF-899A-44C4-AF27-2AF2847EF165}" type="presParOf" srcId="{98705BA4-5498-4641-A31B-4BAE289F1954}" destId="{BACE3947-752A-474E-8F40-452A109BC83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C8D23-B3C5-4F36-A89B-44D5FF6C778D}">
      <dsp:nvSpPr>
        <dsp:cNvPr id="0" name=""/>
        <dsp:cNvSpPr/>
      </dsp:nvSpPr>
      <dsp:spPr>
        <a:xfrm rot="5400000">
          <a:off x="-778041" y="1561129"/>
          <a:ext cx="1746646" cy="176963"/>
        </a:xfrm>
        <a:prstGeom prst="corner">
          <a:avLst>
            <a:gd name="adj1" fmla="val 1000"/>
            <a:gd name="adj2" fmla="val 1000"/>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9E1D17-F785-48B4-B8C0-1DAD36F76D13}">
      <dsp:nvSpPr>
        <dsp:cNvPr id="0" name=""/>
        <dsp:cNvSpPr/>
      </dsp:nvSpPr>
      <dsp:spPr>
        <a:xfrm>
          <a:off x="6799" y="2522934"/>
          <a:ext cx="2212039" cy="582215"/>
        </a:xfrm>
        <a:prstGeom prst="homePlate">
          <a:avLst>
            <a:gd name="adj" fmla="val 2500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2014</a:t>
          </a:r>
        </a:p>
      </dsp:txBody>
      <dsp:txXfrm>
        <a:off x="6799" y="2522934"/>
        <a:ext cx="2139262" cy="582215"/>
      </dsp:txXfrm>
    </dsp:sp>
    <dsp:sp modelId="{B132F265-10F7-4D0F-8DAB-43089D2E2403}">
      <dsp:nvSpPr>
        <dsp:cNvPr id="0" name=""/>
        <dsp:cNvSpPr/>
      </dsp:nvSpPr>
      <dsp:spPr>
        <a:xfrm>
          <a:off x="183762" y="882465"/>
          <a:ext cx="1796175" cy="153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Accord du gouvernement Michel du 10 octobre 2014</a:t>
          </a:r>
        </a:p>
      </dsp:txBody>
      <dsp:txXfrm>
        <a:off x="183762" y="882465"/>
        <a:ext cx="1796175" cy="1534290"/>
      </dsp:txXfrm>
    </dsp:sp>
    <dsp:sp modelId="{42C44F14-8EDA-4C58-A53C-1E4F5A3D4A85}">
      <dsp:nvSpPr>
        <dsp:cNvPr id="0" name=""/>
        <dsp:cNvSpPr/>
      </dsp:nvSpPr>
      <dsp:spPr>
        <a:xfrm rot="5400000">
          <a:off x="1345515" y="1561129"/>
          <a:ext cx="1746646" cy="176963"/>
        </a:xfrm>
        <a:prstGeom prst="corner">
          <a:avLst>
            <a:gd name="adj1" fmla="val 1000"/>
            <a:gd name="adj2" fmla="val 1000"/>
          </a:avLst>
        </a:prstGeom>
        <a:solidFill>
          <a:schemeClr val="lt1">
            <a:hueOff val="0"/>
            <a:satOff val="0"/>
            <a:lumOff val="0"/>
            <a:alphaOff val="0"/>
          </a:schemeClr>
        </a:solidFill>
        <a:ln w="19050" cap="rnd" cmpd="sng" algn="ctr">
          <a:solidFill>
            <a:schemeClr val="accent5">
              <a:hueOff val="709040"/>
              <a:satOff val="-7964"/>
              <a:lumOff val="-1699"/>
              <a:alphaOff val="0"/>
            </a:schemeClr>
          </a:solidFill>
          <a:prstDash val="solid"/>
        </a:ln>
        <a:effectLst/>
      </dsp:spPr>
      <dsp:style>
        <a:lnRef idx="2">
          <a:scrgbClr r="0" g="0" b="0"/>
        </a:lnRef>
        <a:fillRef idx="1">
          <a:scrgbClr r="0" g="0" b="0"/>
        </a:fillRef>
        <a:effectRef idx="0">
          <a:scrgbClr r="0" g="0" b="0"/>
        </a:effectRef>
        <a:fontRef idx="minor"/>
      </dsp:style>
    </dsp:sp>
    <dsp:sp modelId="{82D1DCA2-49B6-4F31-A4F0-3477B95044B6}">
      <dsp:nvSpPr>
        <dsp:cNvPr id="0" name=""/>
        <dsp:cNvSpPr/>
      </dsp:nvSpPr>
      <dsp:spPr>
        <a:xfrm>
          <a:off x="2130357" y="2522934"/>
          <a:ext cx="2212039" cy="582215"/>
        </a:xfrm>
        <a:prstGeom prst="chevron">
          <a:avLst>
            <a:gd name="adj" fmla="val 25000"/>
          </a:avLst>
        </a:prstGeom>
        <a:solidFill>
          <a:schemeClr val="accent5">
            <a:hueOff val="709040"/>
            <a:satOff val="-7964"/>
            <a:lumOff val="-1699"/>
            <a:alphaOff val="0"/>
          </a:schemeClr>
        </a:solidFill>
        <a:ln w="19050" cap="rnd" cmpd="sng" algn="ctr">
          <a:solidFill>
            <a:schemeClr val="accent5">
              <a:hueOff val="709040"/>
              <a:satOff val="-7964"/>
              <a:lumOff val="-16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2015</a:t>
          </a:r>
        </a:p>
      </dsp:txBody>
      <dsp:txXfrm>
        <a:off x="2275911" y="2522934"/>
        <a:ext cx="1920931" cy="582215"/>
      </dsp:txXfrm>
    </dsp:sp>
    <dsp:sp modelId="{C91C81DA-6FBB-4AD9-AB03-4C9EDC5AE284}">
      <dsp:nvSpPr>
        <dsp:cNvPr id="0" name=""/>
        <dsp:cNvSpPr/>
      </dsp:nvSpPr>
      <dsp:spPr>
        <a:xfrm>
          <a:off x="2307320" y="882465"/>
          <a:ext cx="1796175" cy="122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 Plan d’Approche » de la ministre De Block. Présentation des grandes lignes d’une réorganisation des hôpitaux autour du concept de réseaux</a:t>
          </a:r>
        </a:p>
      </dsp:txBody>
      <dsp:txXfrm>
        <a:off x="2307320" y="882465"/>
        <a:ext cx="1796175" cy="1227845"/>
      </dsp:txXfrm>
    </dsp:sp>
    <dsp:sp modelId="{7E43AA56-A04C-444E-93C2-DD6AF9698969}">
      <dsp:nvSpPr>
        <dsp:cNvPr id="0" name=""/>
        <dsp:cNvSpPr/>
      </dsp:nvSpPr>
      <dsp:spPr>
        <a:xfrm rot="5400000">
          <a:off x="3469073" y="1561129"/>
          <a:ext cx="1746646" cy="176963"/>
        </a:xfrm>
        <a:prstGeom prst="corner">
          <a:avLst>
            <a:gd name="adj1" fmla="val 1000"/>
            <a:gd name="adj2" fmla="val 1000"/>
          </a:avLst>
        </a:prstGeom>
        <a:solidFill>
          <a:schemeClr val="lt1">
            <a:hueOff val="0"/>
            <a:satOff val="0"/>
            <a:lumOff val="0"/>
            <a:alphaOff val="0"/>
          </a:schemeClr>
        </a:solidFill>
        <a:ln w="19050" cap="rnd" cmpd="sng" algn="ctr">
          <a:solidFill>
            <a:schemeClr val="accent5">
              <a:hueOff val="1418080"/>
              <a:satOff val="-15927"/>
              <a:lumOff val="-3399"/>
              <a:alphaOff val="0"/>
            </a:schemeClr>
          </a:solidFill>
          <a:prstDash val="solid"/>
        </a:ln>
        <a:effectLst/>
      </dsp:spPr>
      <dsp:style>
        <a:lnRef idx="2">
          <a:scrgbClr r="0" g="0" b="0"/>
        </a:lnRef>
        <a:fillRef idx="1">
          <a:scrgbClr r="0" g="0" b="0"/>
        </a:fillRef>
        <a:effectRef idx="0">
          <a:scrgbClr r="0" g="0" b="0"/>
        </a:effectRef>
        <a:fontRef idx="minor"/>
      </dsp:style>
    </dsp:sp>
    <dsp:sp modelId="{3AD90992-8BAF-412E-A21D-16F0396FA085}">
      <dsp:nvSpPr>
        <dsp:cNvPr id="0" name=""/>
        <dsp:cNvSpPr/>
      </dsp:nvSpPr>
      <dsp:spPr>
        <a:xfrm>
          <a:off x="4253915" y="2522934"/>
          <a:ext cx="2212039" cy="582215"/>
        </a:xfrm>
        <a:prstGeom prst="chevron">
          <a:avLst>
            <a:gd name="adj" fmla="val 25000"/>
          </a:avLst>
        </a:prstGeom>
        <a:solidFill>
          <a:schemeClr val="accent5">
            <a:hueOff val="1418080"/>
            <a:satOff val="-15927"/>
            <a:lumOff val="-3399"/>
            <a:alphaOff val="0"/>
          </a:schemeClr>
        </a:solidFill>
        <a:ln w="19050" cap="rnd" cmpd="sng" algn="ctr">
          <a:solidFill>
            <a:schemeClr val="accent5">
              <a:hueOff val="1418080"/>
              <a:satOff val="-15927"/>
              <a:lumOff val="-33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2015</a:t>
          </a:r>
        </a:p>
      </dsp:txBody>
      <dsp:txXfrm>
        <a:off x="4399469" y="2522934"/>
        <a:ext cx="1920931" cy="582215"/>
      </dsp:txXfrm>
    </dsp:sp>
    <dsp:sp modelId="{503E8E7F-59B2-4ABD-8538-56355C230F64}">
      <dsp:nvSpPr>
        <dsp:cNvPr id="0" name=""/>
        <dsp:cNvSpPr/>
      </dsp:nvSpPr>
      <dsp:spPr>
        <a:xfrm>
          <a:off x="4430878" y="882465"/>
          <a:ext cx="1796175" cy="122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Déclaration commune des ministres de la Santé qui valident la création de réseaux entre hôpitaux</a:t>
          </a:r>
        </a:p>
      </dsp:txBody>
      <dsp:txXfrm>
        <a:off x="4430878" y="882465"/>
        <a:ext cx="1796175" cy="1227845"/>
      </dsp:txXfrm>
    </dsp:sp>
    <dsp:sp modelId="{DD210D42-D65E-4563-9CCB-11072DBD7CFB}">
      <dsp:nvSpPr>
        <dsp:cNvPr id="0" name=""/>
        <dsp:cNvSpPr/>
      </dsp:nvSpPr>
      <dsp:spPr>
        <a:xfrm rot="5400000">
          <a:off x="5592631" y="1561129"/>
          <a:ext cx="1746646" cy="176963"/>
        </a:xfrm>
        <a:prstGeom prst="corner">
          <a:avLst>
            <a:gd name="adj1" fmla="val 1000"/>
            <a:gd name="adj2" fmla="val 1000"/>
          </a:avLst>
        </a:prstGeom>
        <a:solidFill>
          <a:schemeClr val="lt1">
            <a:hueOff val="0"/>
            <a:satOff val="0"/>
            <a:lumOff val="0"/>
            <a:alphaOff val="0"/>
          </a:schemeClr>
        </a:solidFill>
        <a:ln w="19050" cap="rnd"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dsp:style>
    </dsp:sp>
    <dsp:sp modelId="{C1A4A60F-9172-48D8-9D13-1D551F827E9E}">
      <dsp:nvSpPr>
        <dsp:cNvPr id="0" name=""/>
        <dsp:cNvSpPr/>
      </dsp:nvSpPr>
      <dsp:spPr>
        <a:xfrm>
          <a:off x="6377472" y="2522934"/>
          <a:ext cx="2212039" cy="582215"/>
        </a:xfrm>
        <a:prstGeom prst="chevron">
          <a:avLst>
            <a:gd name="adj" fmla="val 25000"/>
          </a:avLst>
        </a:prstGeom>
        <a:solidFill>
          <a:schemeClr val="accent5">
            <a:hueOff val="2127120"/>
            <a:satOff val="-23891"/>
            <a:lumOff val="-5098"/>
            <a:alphaOff val="0"/>
          </a:schemeClr>
        </a:solidFill>
        <a:ln w="19050" cap="rnd"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2016</a:t>
          </a:r>
        </a:p>
      </dsp:txBody>
      <dsp:txXfrm>
        <a:off x="6523026" y="2522934"/>
        <a:ext cx="1920931" cy="582215"/>
      </dsp:txXfrm>
    </dsp:sp>
    <dsp:sp modelId="{31167186-065D-44CD-83D8-353A81EF7C29}">
      <dsp:nvSpPr>
        <dsp:cNvPr id="0" name=""/>
        <dsp:cNvSpPr/>
      </dsp:nvSpPr>
      <dsp:spPr>
        <a:xfrm>
          <a:off x="6554436" y="882465"/>
          <a:ext cx="1796175" cy="122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Etude du KCE sur les « modèles de gouvernance pour les collaborations entre hôpitaux »</a:t>
          </a:r>
        </a:p>
      </dsp:txBody>
      <dsp:txXfrm>
        <a:off x="6554436" y="882465"/>
        <a:ext cx="1796175" cy="1227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37B50-B541-4158-8625-92B8CEE0F201}">
      <dsp:nvSpPr>
        <dsp:cNvPr id="0" name=""/>
        <dsp:cNvSpPr/>
      </dsp:nvSpPr>
      <dsp:spPr>
        <a:xfrm rot="5400000">
          <a:off x="-752773" y="1532754"/>
          <a:ext cx="1746646" cy="233712"/>
        </a:xfrm>
        <a:prstGeom prst="corner">
          <a:avLst>
            <a:gd name="adj1" fmla="val 1000"/>
            <a:gd name="adj2" fmla="val 1000"/>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F65297-F0EF-45DD-B0C1-91F5FDB7F297}">
      <dsp:nvSpPr>
        <dsp:cNvPr id="0" name=""/>
        <dsp:cNvSpPr/>
      </dsp:nvSpPr>
      <dsp:spPr>
        <a:xfrm>
          <a:off x="3693" y="2522934"/>
          <a:ext cx="2921402" cy="582215"/>
        </a:xfrm>
        <a:prstGeom prst="homePlate">
          <a:avLst>
            <a:gd name="adj" fmla="val 2500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2017</a:t>
          </a:r>
        </a:p>
      </dsp:txBody>
      <dsp:txXfrm>
        <a:off x="3693" y="2522934"/>
        <a:ext cx="2848625" cy="582215"/>
      </dsp:txXfrm>
    </dsp:sp>
    <dsp:sp modelId="{BCA0F002-4482-4EA4-B254-975DDB77907A}">
      <dsp:nvSpPr>
        <dsp:cNvPr id="0" name=""/>
        <dsp:cNvSpPr/>
      </dsp:nvSpPr>
      <dsp:spPr>
        <a:xfrm>
          <a:off x="237405" y="916514"/>
          <a:ext cx="2372179" cy="1193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a:t>Note conceptuelle de la ministre fédérale de la Santé</a:t>
          </a:r>
        </a:p>
      </dsp:txBody>
      <dsp:txXfrm>
        <a:off x="237405" y="916514"/>
        <a:ext cx="2372179" cy="1193796"/>
      </dsp:txXfrm>
    </dsp:sp>
    <dsp:sp modelId="{222649B3-0C6A-4F4A-A74B-71FBCBA6A730}">
      <dsp:nvSpPr>
        <dsp:cNvPr id="0" name=""/>
        <dsp:cNvSpPr/>
      </dsp:nvSpPr>
      <dsp:spPr>
        <a:xfrm rot="5400000">
          <a:off x="2080987" y="1532754"/>
          <a:ext cx="1746646" cy="233712"/>
        </a:xfrm>
        <a:prstGeom prst="corner">
          <a:avLst>
            <a:gd name="adj1" fmla="val 1000"/>
            <a:gd name="adj2" fmla="val 1000"/>
          </a:avLst>
        </a:prstGeom>
        <a:solidFill>
          <a:schemeClr val="lt1">
            <a:hueOff val="0"/>
            <a:satOff val="0"/>
            <a:lumOff val="0"/>
            <a:alphaOff val="0"/>
          </a:schemeClr>
        </a:solidFill>
        <a:ln w="19050" cap="rnd" cmpd="sng" algn="ctr">
          <a:solidFill>
            <a:schemeClr val="accent5">
              <a:hueOff val="1063560"/>
              <a:satOff val="-11946"/>
              <a:lumOff val="-2549"/>
              <a:alphaOff val="0"/>
            </a:schemeClr>
          </a:solidFill>
          <a:prstDash val="solid"/>
        </a:ln>
        <a:effectLst/>
      </dsp:spPr>
      <dsp:style>
        <a:lnRef idx="2">
          <a:scrgbClr r="0" g="0" b="0"/>
        </a:lnRef>
        <a:fillRef idx="1">
          <a:scrgbClr r="0" g="0" b="0"/>
        </a:fillRef>
        <a:effectRef idx="0">
          <a:scrgbClr r="0" g="0" b="0"/>
        </a:effectRef>
        <a:fontRef idx="minor"/>
      </dsp:style>
    </dsp:sp>
    <dsp:sp modelId="{6E32ACD6-1857-42A4-B985-4539A375901B}">
      <dsp:nvSpPr>
        <dsp:cNvPr id="0" name=""/>
        <dsp:cNvSpPr/>
      </dsp:nvSpPr>
      <dsp:spPr>
        <a:xfrm>
          <a:off x="2837454" y="2522934"/>
          <a:ext cx="2921402" cy="582215"/>
        </a:xfrm>
        <a:prstGeom prst="chevron">
          <a:avLst>
            <a:gd name="adj" fmla="val 25000"/>
          </a:avLst>
        </a:prstGeom>
        <a:solidFill>
          <a:schemeClr val="accent5">
            <a:hueOff val="1063560"/>
            <a:satOff val="-11946"/>
            <a:lumOff val="-2549"/>
            <a:alphaOff val="0"/>
          </a:schemeClr>
        </a:solidFill>
        <a:ln w="19050" cap="rnd" cmpd="sng" algn="ctr">
          <a:solidFill>
            <a:schemeClr val="accent5">
              <a:hueOff val="1063560"/>
              <a:satOff val="-11946"/>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2018</a:t>
          </a:r>
        </a:p>
      </dsp:txBody>
      <dsp:txXfrm>
        <a:off x="2983008" y="2522934"/>
        <a:ext cx="2630294" cy="582215"/>
      </dsp:txXfrm>
    </dsp:sp>
    <dsp:sp modelId="{D9794127-6DCF-4842-AF82-73DCA90FC043}">
      <dsp:nvSpPr>
        <dsp:cNvPr id="0" name=""/>
        <dsp:cNvSpPr/>
      </dsp:nvSpPr>
      <dsp:spPr>
        <a:xfrm>
          <a:off x="3071166" y="916514"/>
          <a:ext cx="2372179" cy="1193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a:t>Adoption de l’avant-projet de loi par le Conseil des Ministres</a:t>
          </a:r>
        </a:p>
      </dsp:txBody>
      <dsp:txXfrm>
        <a:off x="3071166" y="916514"/>
        <a:ext cx="2372179" cy="1193796"/>
      </dsp:txXfrm>
    </dsp:sp>
    <dsp:sp modelId="{740D2124-3E53-4063-842F-FEC891FBB8BE}">
      <dsp:nvSpPr>
        <dsp:cNvPr id="0" name=""/>
        <dsp:cNvSpPr/>
      </dsp:nvSpPr>
      <dsp:spPr>
        <a:xfrm rot="5400000">
          <a:off x="4914748" y="1532754"/>
          <a:ext cx="1746646" cy="233712"/>
        </a:xfrm>
        <a:prstGeom prst="corner">
          <a:avLst>
            <a:gd name="adj1" fmla="val 1000"/>
            <a:gd name="adj2" fmla="val 1000"/>
          </a:avLst>
        </a:prstGeom>
        <a:solidFill>
          <a:schemeClr val="lt1">
            <a:hueOff val="0"/>
            <a:satOff val="0"/>
            <a:lumOff val="0"/>
            <a:alphaOff val="0"/>
          </a:schemeClr>
        </a:solidFill>
        <a:ln w="19050" cap="rnd"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dsp:style>
    </dsp:sp>
    <dsp:sp modelId="{0E0BF4B0-3894-4945-8BB3-6E66A1DC500B}">
      <dsp:nvSpPr>
        <dsp:cNvPr id="0" name=""/>
        <dsp:cNvSpPr/>
      </dsp:nvSpPr>
      <dsp:spPr>
        <a:xfrm>
          <a:off x="5671215" y="2522934"/>
          <a:ext cx="2921402" cy="582215"/>
        </a:xfrm>
        <a:prstGeom prst="chevron">
          <a:avLst>
            <a:gd name="adj" fmla="val 25000"/>
          </a:avLst>
        </a:prstGeom>
        <a:solidFill>
          <a:schemeClr val="accent5">
            <a:hueOff val="2127120"/>
            <a:satOff val="-23891"/>
            <a:lumOff val="-5098"/>
            <a:alphaOff val="0"/>
          </a:schemeClr>
        </a:solidFill>
        <a:ln w="19050" cap="rnd"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dirty="0"/>
            <a:t>2019</a:t>
          </a:r>
        </a:p>
      </dsp:txBody>
      <dsp:txXfrm>
        <a:off x="5816769" y="2522934"/>
        <a:ext cx="2630294" cy="582215"/>
      </dsp:txXfrm>
    </dsp:sp>
    <dsp:sp modelId="{D9FA78DA-5964-4139-A17E-3BCF8A89B98D}">
      <dsp:nvSpPr>
        <dsp:cNvPr id="0" name=""/>
        <dsp:cNvSpPr/>
      </dsp:nvSpPr>
      <dsp:spPr>
        <a:xfrm>
          <a:off x="5904927" y="916514"/>
          <a:ext cx="2372179" cy="1193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a:t>Adoption de la loi du 28 février 2019 par la Chambre des représentants, entrée en vigueur le 7 avril 2019</a:t>
          </a:r>
        </a:p>
      </dsp:txBody>
      <dsp:txXfrm>
        <a:off x="5904927" y="916514"/>
        <a:ext cx="2372179" cy="1193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92F1-186C-4127-A7D2-5913D8CC08D5}">
      <dsp:nvSpPr>
        <dsp:cNvPr id="0" name=""/>
        <dsp:cNvSpPr/>
      </dsp:nvSpPr>
      <dsp:spPr>
        <a:xfrm>
          <a:off x="0" y="499"/>
          <a:ext cx="9618133" cy="1169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7DB14-6C38-4C00-8C8F-39964C7C7358}">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23186-F647-4021-8C50-90703466480D}">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100000"/>
            </a:lnSpc>
            <a:spcBef>
              <a:spcPct val="0"/>
            </a:spcBef>
            <a:spcAft>
              <a:spcPct val="35000"/>
            </a:spcAft>
            <a:buNone/>
          </a:pPr>
          <a:r>
            <a:rPr lang="fr-BE" sz="2500" kern="1200"/>
            <a:t>Nouveau concept juridique : </a:t>
          </a:r>
          <a:r>
            <a:rPr lang="fr-BE" sz="2500" b="1" kern="1200"/>
            <a:t>le réseau hospitalier locorégional </a:t>
          </a:r>
          <a:endParaRPr lang="en-US" sz="2500" kern="1200"/>
        </a:p>
      </dsp:txBody>
      <dsp:txXfrm>
        <a:off x="1350519" y="499"/>
        <a:ext cx="8267613" cy="1169280"/>
      </dsp:txXfrm>
    </dsp:sp>
    <dsp:sp modelId="{039234FC-96E1-4A5C-8395-1AA5E3791971}">
      <dsp:nvSpPr>
        <dsp:cNvPr id="0" name=""/>
        <dsp:cNvSpPr/>
      </dsp:nvSpPr>
      <dsp:spPr>
        <a:xfrm>
          <a:off x="0" y="1462100"/>
          <a:ext cx="9618133" cy="1169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1B0D3-9C4A-4937-94A2-C4302F4BFFED}">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0D369-4D50-435F-B668-44F00DD92C91}">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100000"/>
            </a:lnSpc>
            <a:spcBef>
              <a:spcPct val="0"/>
            </a:spcBef>
            <a:spcAft>
              <a:spcPct val="35000"/>
            </a:spcAft>
            <a:buNone/>
          </a:pPr>
          <a:r>
            <a:rPr lang="fr-BE" sz="2500" b="1" u="sng" kern="1200" dirty="0"/>
            <a:t>But</a:t>
          </a:r>
          <a:r>
            <a:rPr lang="fr-BE" sz="2500" kern="1200" dirty="0"/>
            <a:t> : institutionnaliser la collaboration entre hôpitaux via la complémentarité des missions de soins  </a:t>
          </a:r>
          <a:endParaRPr lang="en-US" sz="2500" kern="1200" dirty="0"/>
        </a:p>
      </dsp:txBody>
      <dsp:txXfrm>
        <a:off x="1350519" y="1462100"/>
        <a:ext cx="8267613" cy="1169280"/>
      </dsp:txXfrm>
    </dsp:sp>
    <dsp:sp modelId="{27DF7D52-C0CA-46E2-ACAA-39822A298DF3}">
      <dsp:nvSpPr>
        <dsp:cNvPr id="0" name=""/>
        <dsp:cNvSpPr/>
      </dsp:nvSpPr>
      <dsp:spPr>
        <a:xfrm>
          <a:off x="0" y="2923701"/>
          <a:ext cx="9618133" cy="1169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720B3-51EE-4336-A02D-1FEDC5E18DDA}">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76E06E-1C81-409A-A68E-6DF7AB9B6FEA}">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100000"/>
            </a:lnSpc>
            <a:spcBef>
              <a:spcPct val="0"/>
            </a:spcBef>
            <a:spcAft>
              <a:spcPct val="35000"/>
            </a:spcAft>
            <a:buNone/>
          </a:pPr>
          <a:r>
            <a:rPr lang="fr-FR" sz="2500" kern="1200" dirty="0"/>
            <a:t>« </a:t>
          </a:r>
          <a:r>
            <a:rPr lang="fr-FR" sz="2500" i="1" kern="1200" dirty="0"/>
            <a:t>Un levier pour parvenir à une offre hospitalière de meilleure qualité et plus rationnelle </a:t>
          </a:r>
          <a:r>
            <a:rPr lang="fr-FR" sz="2500" kern="1200" dirty="0"/>
            <a:t>»</a:t>
          </a:r>
          <a:endParaRPr lang="en-US" sz="2500" kern="1200" dirty="0"/>
        </a:p>
      </dsp:txBody>
      <dsp:txXfrm>
        <a:off x="1350519" y="2923701"/>
        <a:ext cx="8267613" cy="1169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71CF6-0C75-4695-9BCD-F0F2725B5763}">
      <dsp:nvSpPr>
        <dsp:cNvPr id="0" name=""/>
        <dsp:cNvSpPr/>
      </dsp:nvSpPr>
      <dsp:spPr>
        <a:xfrm>
          <a:off x="1299066" y="66359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460068-C9C6-460B-9656-6AA0A9C4977D}">
      <dsp:nvSpPr>
        <dsp:cNvPr id="0" name=""/>
        <dsp:cNvSpPr/>
      </dsp:nvSpPr>
      <dsp:spPr>
        <a:xfrm>
          <a:off x="111066" y="3185061"/>
          <a:ext cx="4320000" cy="132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fr-FR" sz="2000" kern="1200" dirty="0"/>
            <a:t>Loco-régionales : présentes dans le réseau et accessible pour 90% de la population dans un délai de 30 minutes – période transitoire de 3 ans (11/12/2025)</a:t>
          </a:r>
          <a:endParaRPr lang="en-US" sz="2000" kern="1200" dirty="0"/>
        </a:p>
      </dsp:txBody>
      <dsp:txXfrm>
        <a:off x="111066" y="3185061"/>
        <a:ext cx="4320000" cy="1327500"/>
      </dsp:txXfrm>
    </dsp:sp>
    <dsp:sp modelId="{CECF2658-A64F-448E-901C-1E417BE1CEF8}">
      <dsp:nvSpPr>
        <dsp:cNvPr id="0" name=""/>
        <dsp:cNvSpPr/>
      </dsp:nvSpPr>
      <dsp:spPr>
        <a:xfrm>
          <a:off x="6375066" y="66359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88B14D-D6B3-43F1-A25A-B760A6864472}">
      <dsp:nvSpPr>
        <dsp:cNvPr id="0" name=""/>
        <dsp:cNvSpPr/>
      </dsp:nvSpPr>
      <dsp:spPr>
        <a:xfrm>
          <a:off x="5187066" y="3185061"/>
          <a:ext cx="4320000" cy="132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fr-FR" sz="2500" kern="1200" dirty="0"/>
            <a:t>Suprarégionales : présentes dans certains réseaux en fonction de critères de programmation </a:t>
          </a:r>
          <a:endParaRPr lang="en-US" sz="2500" kern="1200" dirty="0"/>
        </a:p>
      </dsp:txBody>
      <dsp:txXfrm>
        <a:off x="5187066" y="3185061"/>
        <a:ext cx="4320000" cy="1327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4DFCD-85E5-4160-9203-845F7F76C7E5}">
      <dsp:nvSpPr>
        <dsp:cNvPr id="0" name=""/>
        <dsp:cNvSpPr/>
      </dsp:nvSpPr>
      <dsp:spPr>
        <a:xfrm>
          <a:off x="1596066" y="813024"/>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F6FDD-73A4-47A5-9EBE-69823ED62127}">
      <dsp:nvSpPr>
        <dsp:cNvPr id="0" name=""/>
        <dsp:cNvSpPr/>
      </dsp:nvSpPr>
      <dsp:spPr>
        <a:xfrm>
          <a:off x="2064066" y="1281025"/>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C3C0D0-CF3A-462D-895E-C657CF2033CF}">
      <dsp:nvSpPr>
        <dsp:cNvPr id="0" name=""/>
        <dsp:cNvSpPr/>
      </dsp:nvSpPr>
      <dsp:spPr>
        <a:xfrm>
          <a:off x="894066" y="369302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fr-FR" sz="1800" b="0" i="0" kern="1200" cap="none" dirty="0"/>
            <a:t>Du gestionnaire hospitalier – Art 16</a:t>
          </a:r>
        </a:p>
        <a:p>
          <a:pPr marL="0" lvl="0" indent="0" algn="ctr" defTabSz="800100">
            <a:lnSpc>
              <a:spcPct val="90000"/>
            </a:lnSpc>
            <a:spcBef>
              <a:spcPct val="0"/>
            </a:spcBef>
            <a:spcAft>
              <a:spcPct val="35000"/>
            </a:spcAft>
            <a:buNone/>
            <a:defRPr cap="all"/>
          </a:pPr>
          <a:endParaRPr lang="en-US" sz="1800" kern="1200" cap="none" dirty="0"/>
        </a:p>
      </dsp:txBody>
      <dsp:txXfrm>
        <a:off x="894066" y="3693025"/>
        <a:ext cx="3600000" cy="720000"/>
      </dsp:txXfrm>
    </dsp:sp>
    <dsp:sp modelId="{5E21AB50-9EB6-47A3-B793-30D86D0F6238}">
      <dsp:nvSpPr>
        <dsp:cNvPr id="0" name=""/>
        <dsp:cNvSpPr/>
      </dsp:nvSpPr>
      <dsp:spPr>
        <a:xfrm>
          <a:off x="5826066" y="813024"/>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A7219-EF4E-4A9C-8FE5-872D97C88DF8}">
      <dsp:nvSpPr>
        <dsp:cNvPr id="0" name=""/>
        <dsp:cNvSpPr/>
      </dsp:nvSpPr>
      <dsp:spPr>
        <a:xfrm>
          <a:off x="6294066" y="1281025"/>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A8CE21-844C-41D1-A1FC-8FF5B1588708}">
      <dsp:nvSpPr>
        <dsp:cNvPr id="0" name=""/>
        <dsp:cNvSpPr/>
      </dsp:nvSpPr>
      <dsp:spPr>
        <a:xfrm>
          <a:off x="5124066" y="369302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fr-FR" sz="1800" kern="1200" cap="none" dirty="0"/>
            <a:t>Du gestionnaire du réseau  </a:t>
          </a:r>
          <a:br>
            <a:rPr lang="fr-FR" sz="1800" kern="1200" cap="none" dirty="0"/>
          </a:br>
          <a:endParaRPr lang="en-US" sz="1800" kern="1200" cap="none" dirty="0"/>
        </a:p>
      </dsp:txBody>
      <dsp:txXfrm>
        <a:off x="5124066" y="3693025"/>
        <a:ext cx="36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45CCB-0971-4004-81BE-D1CE4BC759BF}">
      <dsp:nvSpPr>
        <dsp:cNvPr id="0" name=""/>
        <dsp:cNvSpPr/>
      </dsp:nvSpPr>
      <dsp:spPr>
        <a:xfrm>
          <a:off x="0" y="508280"/>
          <a:ext cx="9618133" cy="5292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437388" rIns="746474" bIns="149352"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dsp:txBody>
      <dsp:txXfrm>
        <a:off x="0" y="508280"/>
        <a:ext cx="9618133" cy="529200"/>
      </dsp:txXfrm>
    </dsp:sp>
    <dsp:sp modelId="{3426F1BE-3B3A-469F-813B-05401329460B}">
      <dsp:nvSpPr>
        <dsp:cNvPr id="0" name=""/>
        <dsp:cNvSpPr/>
      </dsp:nvSpPr>
      <dsp:spPr>
        <a:xfrm>
          <a:off x="480906" y="198320"/>
          <a:ext cx="6732693" cy="6199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933450">
            <a:lnSpc>
              <a:spcPct val="90000"/>
            </a:lnSpc>
            <a:spcBef>
              <a:spcPct val="0"/>
            </a:spcBef>
            <a:spcAft>
              <a:spcPct val="35000"/>
            </a:spcAft>
            <a:buNone/>
          </a:pPr>
          <a:r>
            <a:rPr lang="fr-BE" sz="2100" kern="1200" dirty="0"/>
            <a:t>Organe de gestion des réseaux hospitaliers –missions 17/2 </a:t>
          </a:r>
          <a:endParaRPr lang="en-US" sz="2100" kern="1200" dirty="0"/>
        </a:p>
      </dsp:txBody>
      <dsp:txXfrm>
        <a:off x="511168" y="228582"/>
        <a:ext cx="6672169" cy="559396"/>
      </dsp:txXfrm>
    </dsp:sp>
    <dsp:sp modelId="{088C0BC8-0A0F-4F72-A77E-02C3CEB690BF}">
      <dsp:nvSpPr>
        <dsp:cNvPr id="0" name=""/>
        <dsp:cNvSpPr/>
      </dsp:nvSpPr>
      <dsp:spPr>
        <a:xfrm>
          <a:off x="0" y="1460841"/>
          <a:ext cx="9618133" cy="5292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122B9E-832F-4757-9D80-AC8886B5C49F}">
      <dsp:nvSpPr>
        <dsp:cNvPr id="0" name=""/>
        <dsp:cNvSpPr/>
      </dsp:nvSpPr>
      <dsp:spPr>
        <a:xfrm>
          <a:off x="480906" y="1150880"/>
          <a:ext cx="6732693" cy="6199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933450">
            <a:lnSpc>
              <a:spcPct val="90000"/>
            </a:lnSpc>
            <a:spcBef>
              <a:spcPct val="0"/>
            </a:spcBef>
            <a:spcAft>
              <a:spcPct val="35000"/>
            </a:spcAft>
            <a:buNone/>
          </a:pPr>
          <a:r>
            <a:rPr lang="fr-BE" sz="2100" kern="1200" dirty="0"/>
            <a:t>Médecin chef de réseau / collège de médecin chef de réseau – cohérence de la politique médicale</a:t>
          </a:r>
          <a:endParaRPr lang="en-US" sz="2100" kern="1200" dirty="0"/>
        </a:p>
      </dsp:txBody>
      <dsp:txXfrm>
        <a:off x="511168" y="1181142"/>
        <a:ext cx="6672169" cy="559396"/>
      </dsp:txXfrm>
    </dsp:sp>
    <dsp:sp modelId="{390F8EC8-39AA-433E-AC36-8301F71D1C8B}">
      <dsp:nvSpPr>
        <dsp:cNvPr id="0" name=""/>
        <dsp:cNvSpPr/>
      </dsp:nvSpPr>
      <dsp:spPr>
        <a:xfrm>
          <a:off x="0" y="2413401"/>
          <a:ext cx="9618133" cy="5292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B60B39-3E90-4EDD-818F-981AE9141030}">
      <dsp:nvSpPr>
        <dsp:cNvPr id="0" name=""/>
        <dsp:cNvSpPr/>
      </dsp:nvSpPr>
      <dsp:spPr>
        <a:xfrm>
          <a:off x="480906" y="2103441"/>
          <a:ext cx="6732693" cy="6199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933450">
            <a:lnSpc>
              <a:spcPct val="90000"/>
            </a:lnSpc>
            <a:spcBef>
              <a:spcPct val="0"/>
            </a:spcBef>
            <a:spcAft>
              <a:spcPct val="35000"/>
            </a:spcAft>
            <a:buNone/>
          </a:pPr>
          <a:r>
            <a:rPr lang="fr-BE" sz="2100" kern="1200"/>
            <a:t>Comité d’éthique</a:t>
          </a:r>
          <a:endParaRPr lang="en-US" sz="2100" kern="1200"/>
        </a:p>
      </dsp:txBody>
      <dsp:txXfrm>
        <a:off x="511168" y="2133703"/>
        <a:ext cx="6672169" cy="559396"/>
      </dsp:txXfrm>
    </dsp:sp>
    <dsp:sp modelId="{BACE3947-752A-474E-8F40-452A109BC835}">
      <dsp:nvSpPr>
        <dsp:cNvPr id="0" name=""/>
        <dsp:cNvSpPr/>
      </dsp:nvSpPr>
      <dsp:spPr>
        <a:xfrm>
          <a:off x="0" y="3365961"/>
          <a:ext cx="9618133" cy="5292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A2919C-8901-4983-BC65-832292684073}">
      <dsp:nvSpPr>
        <dsp:cNvPr id="0" name=""/>
        <dsp:cNvSpPr/>
      </dsp:nvSpPr>
      <dsp:spPr>
        <a:xfrm>
          <a:off x="480906" y="3056001"/>
          <a:ext cx="6732693" cy="6199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933450">
            <a:lnSpc>
              <a:spcPct val="90000"/>
            </a:lnSpc>
            <a:spcBef>
              <a:spcPct val="0"/>
            </a:spcBef>
            <a:spcAft>
              <a:spcPct val="35000"/>
            </a:spcAft>
            <a:buNone/>
          </a:pPr>
          <a:r>
            <a:rPr lang="fr-BE" sz="2100" kern="1200" dirty="0"/>
            <a:t>Conseil médical ou délégation (période transitoire de 5/7 ans) </a:t>
          </a:r>
          <a:endParaRPr lang="en-US" sz="2100" kern="1200" dirty="0"/>
        </a:p>
      </dsp:txBody>
      <dsp:txXfrm>
        <a:off x="511168" y="3086263"/>
        <a:ext cx="6672169" cy="559396"/>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1E87F-E7F6-47A1-9681-C3A5641E3C8A}" type="datetimeFigureOut">
              <a:rPr lang="fr-BE" smtClean="0"/>
              <a:t>19-04-24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E4094-079C-4D86-BE13-5C05D4E55794}" type="slidenum">
              <a:rPr lang="fr-BE" smtClean="0"/>
              <a:t>‹N°›</a:t>
            </a:fld>
            <a:endParaRPr lang="fr-BE"/>
          </a:p>
        </p:txBody>
      </p:sp>
    </p:spTree>
    <p:extLst>
      <p:ext uri="{BB962C8B-B14F-4D97-AF65-F5344CB8AC3E}">
        <p14:creationId xmlns:p14="http://schemas.microsoft.com/office/powerpoint/2010/main" val="276458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19-04-24</a:t>
            </a:fld>
            <a:endParaRPr lang="fr-BE"/>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pic>
        <p:nvPicPr>
          <p:cNvPr id="9" name="Image 8">
            <a:extLst>
              <a:ext uri="{FF2B5EF4-FFF2-40B4-BE49-F238E27FC236}">
                <a16:creationId xmlns:a16="http://schemas.microsoft.com/office/drawing/2014/main" id="{052B7DFC-5C06-8B51-C895-60D94BA7C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75" y="5639619"/>
            <a:ext cx="1415792" cy="1205794"/>
          </a:xfrm>
          <a:prstGeom prst="rect">
            <a:avLst/>
          </a:prstGeom>
        </p:spPr>
      </p:pic>
    </p:spTree>
    <p:extLst>
      <p:ext uri="{BB962C8B-B14F-4D97-AF65-F5344CB8AC3E}">
        <p14:creationId xmlns:p14="http://schemas.microsoft.com/office/powerpoint/2010/main" val="330561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19-04-24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97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19-04-24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8901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19-04-24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3148439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19-04-24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229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19-04-24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37204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19-04-24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556089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19-04-24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6409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1690"/>
          </a:xfrm>
        </p:spPr>
        <p:txBody>
          <a:bodyPr>
            <a:normAutofit/>
          </a:bodyPr>
          <a:lstStyle>
            <a:lvl1pPr>
              <a:defRPr sz="3600"/>
            </a:lvl1pPr>
          </a:lstStyle>
          <a:p>
            <a:r>
              <a:rPr lang="fr-FR" dirty="0"/>
              <a:t>Modifiez le style du titre</a:t>
            </a:r>
            <a:endParaRPr lang="en-US" dirty="0"/>
          </a:p>
        </p:txBody>
      </p:sp>
      <p:sp>
        <p:nvSpPr>
          <p:cNvPr id="3" name="Content Placeholder 2"/>
          <p:cNvSpPr>
            <a:spLocks noGrp="1"/>
          </p:cNvSpPr>
          <p:nvPr>
            <p:ph idx="1"/>
          </p:nvPr>
        </p:nvSpPr>
        <p:spPr>
          <a:xfrm>
            <a:off x="677334" y="1707374"/>
            <a:ext cx="8596668"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76532C7-CE7E-4CD1-BC11-D89CD25EFADB}" type="datetimeFigureOut">
              <a:rPr lang="fr-BE" smtClean="0"/>
              <a:t>19-04-24</a:t>
            </a:fld>
            <a:endParaRPr lang="fr-BE"/>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pic>
        <p:nvPicPr>
          <p:cNvPr id="8" name="Image 7">
            <a:extLst>
              <a:ext uri="{FF2B5EF4-FFF2-40B4-BE49-F238E27FC236}">
                <a16:creationId xmlns:a16="http://schemas.microsoft.com/office/drawing/2014/main" id="{B821DF4A-9430-6B8A-65C7-2176FAC17B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47" y="5665910"/>
            <a:ext cx="1312901" cy="1118165"/>
          </a:xfrm>
          <a:prstGeom prst="rect">
            <a:avLst/>
          </a:prstGeom>
        </p:spPr>
      </p:pic>
    </p:spTree>
    <p:extLst>
      <p:ext uri="{BB962C8B-B14F-4D97-AF65-F5344CB8AC3E}">
        <p14:creationId xmlns:p14="http://schemas.microsoft.com/office/powerpoint/2010/main" val="220138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6532C7-CE7E-4CD1-BC11-D89CD25EFADB}" type="datetimeFigureOut">
              <a:rPr lang="fr-BE" smtClean="0"/>
              <a:t>19-04-24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59141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76532C7-CE7E-4CD1-BC11-D89CD25EFADB}" type="datetimeFigureOut">
              <a:rPr lang="fr-BE" smtClean="0"/>
              <a:t>19-04-24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76783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76532C7-CE7E-4CD1-BC11-D89CD25EFADB}" type="datetimeFigureOut">
              <a:rPr lang="fr-BE" smtClean="0"/>
              <a:t>19-04-24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316569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76532C7-CE7E-4CD1-BC11-D89CD25EFADB}" type="datetimeFigureOut">
              <a:rPr lang="fr-BE" smtClean="0"/>
              <a:t>19-04-24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78459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532C7-CE7E-4CD1-BC11-D89CD25EFADB}" type="datetimeFigureOut">
              <a:rPr lang="fr-BE" smtClean="0"/>
              <a:t>19-04-24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298485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6532C7-CE7E-4CD1-BC11-D89CD25EFADB}" type="datetimeFigureOut">
              <a:rPr lang="fr-BE" smtClean="0"/>
              <a:t>19-04-24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17146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6532C7-CE7E-4CD1-BC11-D89CD25EFADB}" type="datetimeFigureOut">
              <a:rPr lang="fr-BE" smtClean="0"/>
              <a:t>19-04-24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6F8C401-C919-4D2D-9FFE-8838E766292A}" type="slidenum">
              <a:rPr lang="fr-BE" smtClean="0"/>
              <a:t>‹N°›</a:t>
            </a:fld>
            <a:endParaRPr lang="fr-BE"/>
          </a:p>
        </p:txBody>
      </p:sp>
    </p:spTree>
    <p:extLst>
      <p:ext uri="{BB962C8B-B14F-4D97-AF65-F5344CB8AC3E}">
        <p14:creationId xmlns:p14="http://schemas.microsoft.com/office/powerpoint/2010/main" val="86022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6532C7-CE7E-4CD1-BC11-D89CD25EFADB}" type="datetimeFigureOut">
              <a:rPr lang="fr-BE" smtClean="0"/>
              <a:t>19-04-24</a:t>
            </a:fld>
            <a:endParaRPr lang="fr-B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F8C401-C919-4D2D-9FFE-8838E766292A}" type="slidenum">
              <a:rPr lang="fr-BE" smtClean="0"/>
              <a:t>‹N°›</a:t>
            </a:fld>
            <a:endParaRPr lang="fr-BE"/>
          </a:p>
        </p:txBody>
      </p:sp>
    </p:spTree>
    <p:extLst>
      <p:ext uri="{BB962C8B-B14F-4D97-AF65-F5344CB8AC3E}">
        <p14:creationId xmlns:p14="http://schemas.microsoft.com/office/powerpoint/2010/main" val="6228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mailto:sbm@altea.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9F916B-9D75-A31B-F791-8656300166FE}"/>
              </a:ext>
            </a:extLst>
          </p:cNvPr>
          <p:cNvSpPr>
            <a:spLocks noGrp="1"/>
          </p:cNvSpPr>
          <p:nvPr>
            <p:ph type="ctrTitle"/>
          </p:nvPr>
        </p:nvSpPr>
        <p:spPr>
          <a:xfrm>
            <a:off x="984438" y="914400"/>
            <a:ext cx="8511483" cy="1380868"/>
          </a:xfrm>
        </p:spPr>
        <p:txBody>
          <a:bodyPr>
            <a:normAutofit/>
          </a:bodyPr>
          <a:lstStyle/>
          <a:p>
            <a:pPr algn="ctr">
              <a:lnSpc>
                <a:spcPct val="90000"/>
              </a:lnSpc>
            </a:pPr>
            <a:r>
              <a:rPr lang="fr-FR" sz="3600" b="1" dirty="0"/>
              <a:t>Mise en place des réseaux hospitaliers</a:t>
            </a:r>
            <a:br>
              <a:rPr lang="fr-FR" sz="3600" b="1" dirty="0"/>
            </a:br>
            <a:r>
              <a:rPr lang="fr-FR" sz="3600" dirty="0"/>
              <a:t> </a:t>
            </a:r>
            <a:r>
              <a:rPr lang="fr-BE" sz="1800" kern="0" dirty="0">
                <a:latin typeface="Calibri" panose="020F0502020204030204" pitchFamily="34" charset="0"/>
                <a:ea typeface="Calibri" panose="020F0502020204030204" pitchFamily="34" charset="0"/>
                <a:cs typeface="Times New Roman" panose="02020603050405020304" pitchFamily="18" charset="0"/>
              </a:rPr>
              <a:t>C</a:t>
            </a:r>
            <a:r>
              <a:rPr lang="fr-BE" sz="1800" kern="0" dirty="0">
                <a:effectLst/>
                <a:latin typeface="Calibri" panose="020F0502020204030204" pitchFamily="34" charset="0"/>
                <a:ea typeface="Calibri" panose="020F0502020204030204" pitchFamily="34" charset="0"/>
                <a:cs typeface="Times New Roman" panose="02020603050405020304" pitchFamily="18" charset="0"/>
              </a:rPr>
              <a:t>ontexte, historique </a:t>
            </a:r>
            <a:r>
              <a:rPr lang="fr-BE" sz="1800" kern="0" dirty="0">
                <a:latin typeface="Calibri" panose="020F0502020204030204" pitchFamily="34" charset="0"/>
                <a:ea typeface="Calibri" panose="020F0502020204030204" pitchFamily="34" charset="0"/>
                <a:cs typeface="Times New Roman" panose="02020603050405020304" pitchFamily="18" charset="0"/>
              </a:rPr>
              <a:t>et</a:t>
            </a:r>
            <a:r>
              <a:rPr lang="fr-BE" sz="1800" kern="0" dirty="0">
                <a:effectLst/>
                <a:latin typeface="Calibri" panose="020F0502020204030204" pitchFamily="34" charset="0"/>
                <a:ea typeface="Calibri" panose="020F0502020204030204" pitchFamily="34" charset="0"/>
                <a:cs typeface="Times New Roman" panose="02020603050405020304" pitchFamily="18" charset="0"/>
              </a:rPr>
              <a:t> grands principes de la loi du 28 février 2019 </a:t>
            </a:r>
            <a:endParaRPr lang="fr-BE" sz="3600" b="1" dirty="0"/>
          </a:p>
        </p:txBody>
      </p:sp>
      <p:sp>
        <p:nvSpPr>
          <p:cNvPr id="3" name="Sous-titre 2">
            <a:extLst>
              <a:ext uri="{FF2B5EF4-FFF2-40B4-BE49-F238E27FC236}">
                <a16:creationId xmlns:a16="http://schemas.microsoft.com/office/drawing/2014/main" id="{9904C5CB-8617-1EEB-3EEB-EA7E622F3355}"/>
              </a:ext>
            </a:extLst>
          </p:cNvPr>
          <p:cNvSpPr>
            <a:spLocks noGrp="1"/>
          </p:cNvSpPr>
          <p:nvPr>
            <p:ph type="subTitle" idx="1"/>
          </p:nvPr>
        </p:nvSpPr>
        <p:spPr>
          <a:xfrm>
            <a:off x="5800644" y="4712778"/>
            <a:ext cx="2843369" cy="1610519"/>
          </a:xfrm>
        </p:spPr>
        <p:txBody>
          <a:bodyPr>
            <a:normAutofit fontScale="92500" lnSpcReduction="10000"/>
          </a:bodyPr>
          <a:lstStyle/>
          <a:p>
            <a:r>
              <a:rPr lang="fr-BE" b="1"/>
              <a:t>Sarah Ben Messaoud </a:t>
            </a:r>
          </a:p>
          <a:p>
            <a:r>
              <a:rPr lang="fr-BE" b="1"/>
              <a:t>Avocate spécialiste en droit hospitalier </a:t>
            </a:r>
          </a:p>
          <a:p>
            <a:r>
              <a:rPr lang="fr-BE" b="1"/>
              <a:t>Maitre de Conférences à l’Ecole de Santé publique </a:t>
            </a:r>
            <a:endParaRPr lang="fr-BE" b="1" dirty="0"/>
          </a:p>
        </p:txBody>
      </p:sp>
      <p:sp>
        <p:nvSpPr>
          <p:cNvPr id="4" name="Titre 1">
            <a:extLst>
              <a:ext uri="{FF2B5EF4-FFF2-40B4-BE49-F238E27FC236}">
                <a16:creationId xmlns:a16="http://schemas.microsoft.com/office/drawing/2014/main" id="{1379452E-EE84-9436-9338-3F93E7313C73}"/>
              </a:ext>
            </a:extLst>
          </p:cNvPr>
          <p:cNvSpPr txBox="1">
            <a:spLocks/>
          </p:cNvSpPr>
          <p:nvPr/>
        </p:nvSpPr>
        <p:spPr>
          <a:xfrm>
            <a:off x="2318376" y="3387643"/>
            <a:ext cx="6325637" cy="705189"/>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fr-FR" sz="2000">
                <a:solidFill>
                  <a:schemeClr val="tx1"/>
                </a:solidFill>
              </a:rPr>
              <a:t>Webinaire du 20 avril 2024 – Absym Wallonie</a:t>
            </a:r>
            <a:endParaRPr lang="fr-BE" sz="2000" dirty="0">
              <a:solidFill>
                <a:schemeClr val="tx1"/>
              </a:solidFill>
            </a:endParaRPr>
          </a:p>
        </p:txBody>
      </p:sp>
    </p:spTree>
    <p:extLst>
      <p:ext uri="{BB962C8B-B14F-4D97-AF65-F5344CB8AC3E}">
        <p14:creationId xmlns:p14="http://schemas.microsoft.com/office/powerpoint/2010/main" val="398535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4" descr="Escaliers de devant et colonnes sur un bâtiment de ville majestueux">
            <a:extLst>
              <a:ext uri="{FF2B5EF4-FFF2-40B4-BE49-F238E27FC236}">
                <a16:creationId xmlns:a16="http://schemas.microsoft.com/office/drawing/2014/main" id="{835A0646-71C0-6C34-9639-6CE3F2782D23}"/>
              </a:ext>
            </a:extLst>
          </p:cNvPr>
          <p:cNvPicPr>
            <a:picLocks noChangeAspect="1"/>
          </p:cNvPicPr>
          <p:nvPr/>
        </p:nvPicPr>
        <p:blipFill rotWithShape="1">
          <a:blip r:embed="rId2"/>
          <a:srcRect l="38894" r="34533"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6"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2849562" y="742951"/>
            <a:ext cx="6424440" cy="5298412"/>
          </a:xfrm>
        </p:spPr>
        <p:txBody>
          <a:bodyPr>
            <a:normAutofit/>
          </a:bodyPr>
          <a:lstStyle/>
          <a:p>
            <a:pPr marL="0" indent="0">
              <a:buNone/>
            </a:pPr>
            <a:r>
              <a:rPr lang="fr-BE" b="1" dirty="0"/>
              <a:t>Personnalité juridique – juridiquement formalisée </a:t>
            </a:r>
          </a:p>
          <a:p>
            <a:pPr marL="0" indent="0">
              <a:buNone/>
            </a:pPr>
            <a:r>
              <a:rPr lang="fr-BE" dirty="0"/>
              <a:t>Création d’une nouvelle personne morale avec sa gouvernance – ses organes d’administration et de gestion </a:t>
            </a:r>
          </a:p>
          <a:p>
            <a:pPr marL="0" indent="0">
              <a:buNone/>
            </a:pPr>
            <a:endParaRPr lang="fr-BE" b="1" dirty="0"/>
          </a:p>
          <a:p>
            <a:pPr marL="0" indent="0">
              <a:buNone/>
            </a:pPr>
            <a:r>
              <a:rPr lang="fr-BE" b="1" dirty="0"/>
              <a:t>Obligatoire</a:t>
            </a:r>
            <a:r>
              <a:rPr lang="fr-BE" dirty="0"/>
              <a:t> </a:t>
            </a:r>
          </a:p>
          <a:p>
            <a:pPr marL="0" indent="0" algn="just">
              <a:buNone/>
            </a:pPr>
            <a:r>
              <a:rPr lang="fr-BE" dirty="0"/>
              <a:t>Art. 2 de la loi sur les hôpitaux : la participation à un réseau clinique locorégional devient une </a:t>
            </a:r>
            <a:r>
              <a:rPr lang="fr-BE" b="1" dirty="0"/>
              <a:t>condition organique </a:t>
            </a:r>
            <a:r>
              <a:rPr lang="fr-BE" dirty="0"/>
              <a:t>pour la qualification d’un établissement en tant qu’hôpital </a:t>
            </a:r>
          </a:p>
          <a:p>
            <a:pPr marL="0" indent="0" algn="just">
              <a:buNone/>
            </a:pPr>
            <a:r>
              <a:rPr lang="fr-BE" u="sng" dirty="0"/>
              <a:t>Mais</a:t>
            </a:r>
            <a:r>
              <a:rPr lang="fr-BE" dirty="0"/>
              <a:t> n’empêche pas les autres collaborations de perdurer dans / hors du réseau et on ne touche pas au libre choix du patient</a:t>
            </a:r>
          </a:p>
          <a:p>
            <a:pPr marL="0" indent="0" algn="just">
              <a:buNone/>
            </a:pPr>
            <a:r>
              <a:rPr lang="fr-BE" b="1" dirty="0"/>
              <a:t>Max 25 réseaux :8 en WL, 13 en FL et 4 à Bruxelles </a:t>
            </a:r>
          </a:p>
          <a:p>
            <a:pPr marL="0" indent="0" algn="just">
              <a:buNone/>
            </a:pPr>
            <a:r>
              <a:rPr lang="fr-BE" b="1" dirty="0"/>
              <a:t>Conditions d’agrément ?  </a:t>
            </a:r>
          </a:p>
          <a:p>
            <a:pPr marL="0" indent="0">
              <a:buNone/>
            </a:pPr>
            <a:endParaRPr lang="fr-BE" dirty="0"/>
          </a:p>
          <a:p>
            <a:pPr>
              <a:buFontTx/>
              <a:buChar char="-"/>
            </a:pPr>
            <a:endParaRPr lang="fr-BE" dirty="0"/>
          </a:p>
        </p:txBody>
      </p:sp>
    </p:spTree>
    <p:extLst>
      <p:ext uri="{BB962C8B-B14F-4D97-AF65-F5344CB8AC3E}">
        <p14:creationId xmlns:p14="http://schemas.microsoft.com/office/powerpoint/2010/main" val="6000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AAE8A-6F6D-AD2B-26D0-541F2162A7D3}"/>
              </a:ext>
            </a:extLst>
          </p:cNvPr>
          <p:cNvSpPr>
            <a:spLocks noGrp="1"/>
          </p:cNvSpPr>
          <p:nvPr>
            <p:ph type="title"/>
          </p:nvPr>
        </p:nvSpPr>
        <p:spPr>
          <a:xfrm>
            <a:off x="677334" y="416499"/>
            <a:ext cx="8596668" cy="861690"/>
          </a:xfrm>
        </p:spPr>
        <p:txBody>
          <a:bodyPr>
            <a:normAutofit/>
          </a:bodyPr>
          <a:lstStyle/>
          <a:p>
            <a:r>
              <a:rPr lang="fr-FR" dirty="0"/>
              <a:t>Les réseaux: la zone géographique</a:t>
            </a:r>
            <a:endParaRPr lang="fr-BE" dirty="0"/>
          </a:p>
        </p:txBody>
      </p:sp>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677334" y="1040445"/>
            <a:ext cx="8596668" cy="5207955"/>
          </a:xfrm>
        </p:spPr>
        <p:txBody>
          <a:bodyPr>
            <a:normAutofit/>
          </a:bodyPr>
          <a:lstStyle/>
          <a:p>
            <a:pPr marL="0" indent="0">
              <a:buNone/>
            </a:pPr>
            <a:endParaRPr lang="fr-FR" sz="1800" b="0" i="0" dirty="0">
              <a:solidFill>
                <a:srgbClr val="242021"/>
              </a:solidFill>
              <a:effectLst/>
              <a:latin typeface="BemboStd"/>
            </a:endParaRPr>
          </a:p>
          <a:p>
            <a:pPr marL="0" indent="0">
              <a:buNone/>
            </a:pPr>
            <a:r>
              <a:rPr lang="fr-FR" sz="1800" b="0" i="0" dirty="0">
                <a:solidFill>
                  <a:srgbClr val="242021"/>
                </a:solidFill>
                <a:effectLst/>
                <a:latin typeface="BemboStd"/>
              </a:rPr>
              <a:t>Art. 14/3 de la loi sur les hôpitaux :  </a:t>
            </a:r>
          </a:p>
          <a:p>
            <a:pPr marL="0" indent="0">
              <a:buNone/>
            </a:pPr>
            <a:r>
              <a:rPr lang="fr-FR" sz="1800" b="0" i="0" dirty="0">
                <a:solidFill>
                  <a:srgbClr val="242021"/>
                </a:solidFill>
                <a:effectLst/>
                <a:latin typeface="BemboStd"/>
              </a:rPr>
              <a:t>« La zone géographique couverte par un réseau hospitalier clinique locorégional est de forme </a:t>
            </a:r>
            <a:r>
              <a:rPr lang="fr-FR" sz="1800" b="1" i="0" dirty="0">
                <a:solidFill>
                  <a:srgbClr val="242021"/>
                </a:solidFill>
                <a:effectLst/>
                <a:latin typeface="BemboStd"/>
              </a:rPr>
              <a:t>continue</a:t>
            </a:r>
            <a:r>
              <a:rPr lang="fr-FR" sz="1800" b="0" i="0" dirty="0">
                <a:solidFill>
                  <a:srgbClr val="242021"/>
                </a:solidFill>
                <a:effectLst/>
                <a:latin typeface="BemboStd"/>
              </a:rPr>
              <a:t>. Ensemble, les zones géographiques doivent couvrir l’ensemble</a:t>
            </a:r>
            <a:br>
              <a:rPr lang="fr-FR" sz="1800" b="0" i="0" dirty="0">
                <a:solidFill>
                  <a:srgbClr val="242021"/>
                </a:solidFill>
                <a:effectLst/>
                <a:latin typeface="BemboStd"/>
              </a:rPr>
            </a:br>
            <a:r>
              <a:rPr lang="fr-FR" sz="1800" b="0" i="0" dirty="0">
                <a:solidFill>
                  <a:srgbClr val="242021"/>
                </a:solidFill>
                <a:effectLst/>
                <a:latin typeface="BemboStd"/>
              </a:rPr>
              <a:t>du territoire du Royaume. Par dérogation, les réseaux hospitaliers cliniques</a:t>
            </a:r>
            <a:br>
              <a:rPr lang="fr-FR" sz="1800" b="0" i="0" dirty="0">
                <a:solidFill>
                  <a:srgbClr val="242021"/>
                </a:solidFill>
                <a:effectLst/>
                <a:latin typeface="BemboStd"/>
              </a:rPr>
            </a:br>
            <a:r>
              <a:rPr lang="fr-FR" sz="1800" b="0" i="0" dirty="0">
                <a:solidFill>
                  <a:srgbClr val="242021"/>
                </a:solidFill>
                <a:effectLst/>
                <a:latin typeface="BemboStd"/>
              </a:rPr>
              <a:t>locorégionaux dont font partie des hôpitaux situés dans les </a:t>
            </a:r>
            <a:r>
              <a:rPr lang="fr-FR" sz="1800" b="1" i="0" dirty="0">
                <a:solidFill>
                  <a:srgbClr val="242021"/>
                </a:solidFill>
                <a:effectLst/>
                <a:latin typeface="BemboStd"/>
              </a:rPr>
              <a:t>grandes villes</a:t>
            </a:r>
            <a:br>
              <a:rPr lang="fr-FR" sz="1800" b="1" i="0" dirty="0">
                <a:solidFill>
                  <a:srgbClr val="242021"/>
                </a:solidFill>
                <a:effectLst/>
                <a:latin typeface="BemboStd"/>
              </a:rPr>
            </a:br>
            <a:r>
              <a:rPr lang="fr-FR" sz="1800" b="1" i="0" dirty="0">
                <a:solidFill>
                  <a:srgbClr val="242021"/>
                </a:solidFill>
                <a:effectLst/>
                <a:latin typeface="BemboStd"/>
              </a:rPr>
              <a:t>d’Anvers, Gand, Charleroi, Liège ou dans la Région de Bruxelles-Capitale</a:t>
            </a:r>
            <a:r>
              <a:rPr lang="fr-FR" sz="1800" b="0" i="0" dirty="0">
                <a:solidFill>
                  <a:srgbClr val="242021"/>
                </a:solidFill>
                <a:effectLst/>
                <a:latin typeface="BemboStd"/>
              </a:rPr>
              <a:t>,</a:t>
            </a:r>
            <a:br>
              <a:rPr lang="fr-FR" sz="1800" b="0" i="0" dirty="0">
                <a:solidFill>
                  <a:srgbClr val="242021"/>
                </a:solidFill>
                <a:effectLst/>
                <a:latin typeface="BemboStd"/>
              </a:rPr>
            </a:br>
            <a:r>
              <a:rPr lang="fr-FR" sz="1800" b="0" i="0" dirty="0">
                <a:solidFill>
                  <a:srgbClr val="242021"/>
                </a:solidFill>
                <a:effectLst/>
                <a:latin typeface="BemboStd"/>
              </a:rPr>
              <a:t>ne doivent pas être géographiquement continus, en ce qui concerne la</a:t>
            </a:r>
            <a:br>
              <a:rPr lang="fr-FR" sz="1800" b="0" i="0" dirty="0">
                <a:solidFill>
                  <a:srgbClr val="242021"/>
                </a:solidFill>
                <a:effectLst/>
                <a:latin typeface="BemboStd"/>
              </a:rPr>
            </a:br>
            <a:r>
              <a:rPr lang="fr-FR" sz="1800" b="0" i="0" dirty="0">
                <a:solidFill>
                  <a:srgbClr val="242021"/>
                </a:solidFill>
                <a:effectLst/>
                <a:latin typeface="BemboStd"/>
              </a:rPr>
              <a:t>partie du réseau située dans ces mêmes grandes villes ou la Région de</a:t>
            </a:r>
            <a:br>
              <a:rPr lang="fr-FR" sz="1800" b="0" i="0" dirty="0">
                <a:solidFill>
                  <a:srgbClr val="242021"/>
                </a:solidFill>
                <a:effectLst/>
                <a:latin typeface="BemboStd"/>
              </a:rPr>
            </a:br>
            <a:r>
              <a:rPr lang="fr-FR" sz="1800" b="0" i="0" dirty="0">
                <a:solidFill>
                  <a:srgbClr val="242021"/>
                </a:solidFill>
                <a:effectLst/>
                <a:latin typeface="BemboStd"/>
              </a:rPr>
              <a:t>Bruxelles-Capitale ».</a:t>
            </a:r>
            <a:r>
              <a:rPr lang="fr-FR" dirty="0"/>
              <a:t> </a:t>
            </a:r>
          </a:p>
          <a:p>
            <a:pPr marL="0" indent="0">
              <a:buNone/>
            </a:pPr>
            <a:r>
              <a:rPr lang="fr-FR" sz="1800" b="1" i="0" dirty="0">
                <a:solidFill>
                  <a:srgbClr val="242021"/>
                </a:solidFill>
                <a:effectLst/>
                <a:latin typeface="BemboStd"/>
                <a:sym typeface="Wingdings" panose="05000000000000000000" pitchFamily="2" charset="2"/>
              </a:rPr>
              <a:t> </a:t>
            </a:r>
            <a:r>
              <a:rPr lang="fr-FR" sz="1800" b="1" i="0" dirty="0">
                <a:solidFill>
                  <a:srgbClr val="242021"/>
                </a:solidFill>
                <a:effectLst/>
                <a:latin typeface="BemboStd"/>
              </a:rPr>
              <a:t>Libre choix des associés – liberté d’association MAIS contrainte de l’hinterland et … </a:t>
            </a:r>
          </a:p>
          <a:p>
            <a:pPr marL="0" indent="0">
              <a:buNone/>
            </a:pPr>
            <a:r>
              <a:rPr lang="fr-FR" sz="1800" b="0" i="0" dirty="0">
                <a:solidFill>
                  <a:srgbClr val="242021"/>
                </a:solidFill>
                <a:effectLst/>
                <a:latin typeface="BemboStd"/>
              </a:rPr>
              <a:t>L’art. 14/5 de la loi sur les hôpitaux précise que chaque hôpital situé dans ou adjacent à la zone géographiquement continue d’un réseau hospitalier clinique locorégional doit avoir la possibilité d’adhérer à ce réseau hospitalier.</a:t>
            </a:r>
            <a:br>
              <a:rPr lang="fr-FR" dirty="0"/>
            </a:br>
            <a:endParaRPr lang="fr-FR" dirty="0"/>
          </a:p>
          <a:p>
            <a:pPr>
              <a:buFont typeface="Wingdings" panose="05000000000000000000" pitchFamily="2" charset="2"/>
              <a:buChar char="Ø"/>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a:p>
            <a:pPr marL="0" indent="0">
              <a:buNone/>
            </a:pPr>
            <a:endParaRPr lang="fr-BE" dirty="0"/>
          </a:p>
        </p:txBody>
      </p:sp>
    </p:spTree>
    <p:extLst>
      <p:ext uri="{BB962C8B-B14F-4D97-AF65-F5344CB8AC3E}">
        <p14:creationId xmlns:p14="http://schemas.microsoft.com/office/powerpoint/2010/main" val="181027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677334" y="694944"/>
            <a:ext cx="8596668" cy="5553456"/>
          </a:xfrm>
        </p:spPr>
        <p:txBody>
          <a:bodyPr/>
          <a:lstStyle/>
          <a:p>
            <a:pPr>
              <a:buFont typeface="Arial" panose="020B0604020202020204" pitchFamily="34" charset="0"/>
              <a:buChar char="•"/>
            </a:pPr>
            <a:endParaRPr lang="fr-FR" dirty="0"/>
          </a:p>
          <a:p>
            <a:pPr>
              <a:buFont typeface="Arial" panose="020B0604020202020204" pitchFamily="34" charset="0"/>
              <a:buChar char="•"/>
            </a:pPr>
            <a:endParaRPr lang="fr-FR" dirty="0"/>
          </a:p>
          <a:p>
            <a:pPr lvl="1">
              <a:buFont typeface="Arial" panose="020B0604020202020204" pitchFamily="34" charset="0"/>
              <a:buChar char="•"/>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a:p>
            <a:pPr marL="0" indent="0">
              <a:buNone/>
            </a:pPr>
            <a:endParaRPr lang="fr-BE" dirty="0"/>
          </a:p>
        </p:txBody>
      </p:sp>
      <p:pic>
        <p:nvPicPr>
          <p:cNvPr id="5" name="Image 4" descr="Une image contenant texte, capture d’écran, diagramme, carte&#10;&#10;Description générée automatiquement">
            <a:extLst>
              <a:ext uri="{FF2B5EF4-FFF2-40B4-BE49-F238E27FC236}">
                <a16:creationId xmlns:a16="http://schemas.microsoft.com/office/drawing/2014/main" id="{AE7EB519-4E3D-8019-DFCF-9738D2901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5" y="1039569"/>
            <a:ext cx="9431066" cy="4020111"/>
          </a:xfrm>
          <a:prstGeom prst="rect">
            <a:avLst/>
          </a:prstGeom>
          <a:effectLst>
            <a:softEdge rad="241300"/>
          </a:effectLst>
        </p:spPr>
      </p:pic>
    </p:spTree>
    <p:extLst>
      <p:ext uri="{BB962C8B-B14F-4D97-AF65-F5344CB8AC3E}">
        <p14:creationId xmlns:p14="http://schemas.microsoft.com/office/powerpoint/2010/main" val="171371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AAE8A-6F6D-AD2B-26D0-541F2162A7D3}"/>
              </a:ext>
            </a:extLst>
          </p:cNvPr>
          <p:cNvSpPr>
            <a:spLocks noGrp="1"/>
          </p:cNvSpPr>
          <p:nvPr>
            <p:ph type="title"/>
          </p:nvPr>
        </p:nvSpPr>
        <p:spPr>
          <a:xfrm>
            <a:off x="2109772" y="156238"/>
            <a:ext cx="7434278" cy="862937"/>
          </a:xfrm>
        </p:spPr>
        <p:txBody>
          <a:bodyPr>
            <a:normAutofit/>
          </a:bodyPr>
          <a:lstStyle/>
          <a:p>
            <a:r>
              <a:rPr lang="fr-FR" dirty="0"/>
              <a:t>Les réseaux: les missions de soins </a:t>
            </a:r>
            <a:endParaRPr lang="fr-BE" dirty="0"/>
          </a:p>
        </p:txBody>
      </p:sp>
      <p:pic>
        <p:nvPicPr>
          <p:cNvPr id="15" name="Picture 4" descr="Grand groupe de parachutistes en vol">
            <a:extLst>
              <a:ext uri="{FF2B5EF4-FFF2-40B4-BE49-F238E27FC236}">
                <a16:creationId xmlns:a16="http://schemas.microsoft.com/office/drawing/2014/main" id="{7104F615-1894-9265-5908-DC928DAA8798}"/>
              </a:ext>
            </a:extLst>
          </p:cNvPr>
          <p:cNvPicPr>
            <a:picLocks noChangeAspect="1"/>
          </p:cNvPicPr>
          <p:nvPr/>
        </p:nvPicPr>
        <p:blipFill rotWithShape="1">
          <a:blip r:embed="rId2">
            <a:duotone>
              <a:prstClr val="black"/>
              <a:schemeClr val="tx2">
                <a:tint val="45000"/>
                <a:satMod val="400000"/>
              </a:schemeClr>
            </a:duotone>
          </a:blip>
          <a:srcRect l="37363" r="36196"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6"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17"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2786047" y="1175403"/>
            <a:ext cx="6487955" cy="4865959"/>
          </a:xfrm>
        </p:spPr>
        <p:txBody>
          <a:bodyPr>
            <a:normAutofit/>
          </a:bodyPr>
          <a:lstStyle/>
          <a:p>
            <a:pPr marL="0" indent="0" algn="just">
              <a:lnSpc>
                <a:spcPct val="90000"/>
              </a:lnSpc>
              <a:buNone/>
            </a:pPr>
            <a:r>
              <a:rPr lang="fr-FR" sz="1700" dirty="0">
                <a:latin typeface="BemboStd"/>
              </a:rPr>
              <a:t>L’a</a:t>
            </a:r>
            <a:r>
              <a:rPr lang="fr-FR" sz="1700" b="0" i="0" dirty="0">
                <a:effectLst/>
                <a:latin typeface="BemboStd"/>
              </a:rPr>
              <a:t>rt. 14/4 de la loi sur les réseaux donne la possibilité, par arrêté délibéré en Conseil des ministres, et après avis du CFEH, de qualifier des missions de soins comme des missions de soins </a:t>
            </a:r>
            <a:r>
              <a:rPr lang="fr-FR" sz="1700" b="1" i="0" u="sng" dirty="0">
                <a:effectLst/>
                <a:latin typeface="BemboStd"/>
              </a:rPr>
              <a:t>locorégionales</a:t>
            </a:r>
            <a:r>
              <a:rPr lang="fr-FR" sz="1700" b="0" i="0" dirty="0">
                <a:effectLst/>
                <a:latin typeface="BemboStd"/>
              </a:rPr>
              <a:t> ou des missions de soins </a:t>
            </a:r>
            <a:r>
              <a:rPr lang="fr-FR" sz="1700" b="1" i="0" u="sng" dirty="0">
                <a:effectLst/>
                <a:latin typeface="BemboStd"/>
              </a:rPr>
              <a:t>suprarégionales</a:t>
            </a:r>
            <a:r>
              <a:rPr lang="fr-FR" sz="1700" b="0" i="0" dirty="0">
                <a:effectLst/>
                <a:latin typeface="BemboStd"/>
              </a:rPr>
              <a:t>. Lors de la qualification des missions de soins, s’agissant des missions de soins locorégionales, il peut faire une distinction entre les missions de soins générales (dans chaque hôpital) et les missions de soins spécialisées (pas dans chaque hôpital). </a:t>
            </a:r>
          </a:p>
          <a:p>
            <a:pPr marL="0" indent="0">
              <a:lnSpc>
                <a:spcPct val="90000"/>
              </a:lnSpc>
              <a:buNone/>
            </a:pPr>
            <a:endParaRPr lang="fr-FR" sz="1700" b="0" i="0" dirty="0">
              <a:effectLst/>
              <a:latin typeface="BemboStd"/>
            </a:endParaRPr>
          </a:p>
          <a:p>
            <a:pPr>
              <a:lnSpc>
                <a:spcPct val="90000"/>
              </a:lnSpc>
              <a:buFontTx/>
              <a:buChar char="-"/>
            </a:pPr>
            <a:r>
              <a:rPr lang="fr-FR" sz="1700" b="0" i="0" dirty="0">
                <a:effectLst/>
                <a:latin typeface="BemboStd"/>
              </a:rPr>
              <a:t>les missions de soins </a:t>
            </a:r>
            <a:r>
              <a:rPr lang="fr-FR" sz="1700" b="0" i="0" u="sng" dirty="0">
                <a:effectLst/>
                <a:latin typeface="BemboStd"/>
              </a:rPr>
              <a:t>locorégionales</a:t>
            </a:r>
            <a:r>
              <a:rPr lang="fr-FR" sz="1700" b="0" i="0" dirty="0">
                <a:effectLst/>
                <a:latin typeface="BemboStd"/>
              </a:rPr>
              <a:t> : missions de soins qui doivent être proposées dans chaque réseau hospitalier clinique locorégional </a:t>
            </a:r>
            <a:endParaRPr lang="fr-FR" sz="1700" dirty="0">
              <a:latin typeface="BemboStd"/>
            </a:endParaRPr>
          </a:p>
          <a:p>
            <a:pPr>
              <a:lnSpc>
                <a:spcPct val="90000"/>
              </a:lnSpc>
              <a:buFontTx/>
              <a:buChar char="-"/>
            </a:pPr>
            <a:r>
              <a:rPr lang="fr-FR" sz="1700" b="0" i="0" dirty="0">
                <a:effectLst/>
                <a:latin typeface="BemboStd"/>
              </a:rPr>
              <a:t>les missions de soins </a:t>
            </a:r>
            <a:r>
              <a:rPr lang="fr-FR" sz="1700" b="0" i="0" u="sng" dirty="0">
                <a:effectLst/>
                <a:latin typeface="BemboStd"/>
              </a:rPr>
              <a:t>suprarégionales</a:t>
            </a:r>
            <a:r>
              <a:rPr lang="fr-FR" sz="1700" b="0" i="0" dirty="0">
                <a:effectLst/>
                <a:latin typeface="BemboStd"/>
              </a:rPr>
              <a:t> : missions de soins qui ne peuvent pas être proposées dans chaque réseau hospitalier clinique locorégional ;</a:t>
            </a:r>
            <a:endParaRPr lang="fr-FR" sz="1700" dirty="0">
              <a:latin typeface="BemboStd"/>
            </a:endParaRPr>
          </a:p>
          <a:p>
            <a:pPr>
              <a:lnSpc>
                <a:spcPct val="90000"/>
              </a:lnSpc>
              <a:buFontTx/>
              <a:buChar char="-"/>
            </a:pPr>
            <a:r>
              <a:rPr lang="fr-FR" sz="1700" b="0" i="0" dirty="0">
                <a:effectLst/>
                <a:latin typeface="BemboStd"/>
              </a:rPr>
              <a:t>le </a:t>
            </a:r>
            <a:r>
              <a:rPr lang="fr-FR" sz="1700" b="0" i="0" u="sng" dirty="0">
                <a:effectLst/>
                <a:latin typeface="BemboStd"/>
              </a:rPr>
              <a:t>point de référence </a:t>
            </a:r>
            <a:r>
              <a:rPr lang="fr-FR" sz="1700" b="0" i="0" dirty="0">
                <a:effectLst/>
                <a:latin typeface="BemboStd"/>
              </a:rPr>
              <a:t>: l’hôpital qui propose une mission de soins suprarégionale</a:t>
            </a:r>
            <a:r>
              <a:rPr lang="fr-FR" sz="1700" dirty="0"/>
              <a:t> </a:t>
            </a:r>
          </a:p>
          <a:p>
            <a:pPr marL="0" indent="0">
              <a:lnSpc>
                <a:spcPct val="90000"/>
              </a:lnSpc>
              <a:buNone/>
            </a:pPr>
            <a:br>
              <a:rPr lang="fr-FR" sz="1700" dirty="0"/>
            </a:br>
            <a:endParaRPr lang="fr-FR" sz="1700" dirty="0"/>
          </a:p>
          <a:p>
            <a:pPr>
              <a:lnSpc>
                <a:spcPct val="90000"/>
              </a:lnSpc>
              <a:buFont typeface="Arial" panose="020B0604020202020204" pitchFamily="34" charset="0"/>
              <a:buChar char="•"/>
            </a:pPr>
            <a:endParaRPr lang="fr-FR" sz="1700" dirty="0"/>
          </a:p>
          <a:p>
            <a:pPr>
              <a:lnSpc>
                <a:spcPct val="90000"/>
              </a:lnSpc>
              <a:buFontTx/>
              <a:buChar char="-"/>
            </a:pPr>
            <a:endParaRPr lang="fr-FR" sz="1700" dirty="0"/>
          </a:p>
          <a:p>
            <a:pPr>
              <a:lnSpc>
                <a:spcPct val="90000"/>
              </a:lnSpc>
              <a:buFont typeface="Wingdings" panose="05000000000000000000" pitchFamily="2" charset="2"/>
              <a:buChar char="Ø"/>
            </a:pPr>
            <a:endParaRPr lang="fr-FR" sz="1700" dirty="0"/>
          </a:p>
          <a:p>
            <a:pPr>
              <a:lnSpc>
                <a:spcPct val="90000"/>
              </a:lnSpc>
              <a:buFont typeface="Arial" panose="020B0604020202020204" pitchFamily="34" charset="0"/>
              <a:buChar char="•"/>
            </a:pPr>
            <a:endParaRPr lang="fr-FR" sz="1700" dirty="0"/>
          </a:p>
          <a:p>
            <a:pPr>
              <a:lnSpc>
                <a:spcPct val="90000"/>
              </a:lnSpc>
              <a:buFont typeface="Arial" panose="020B0604020202020204" pitchFamily="34" charset="0"/>
              <a:buChar char="•"/>
            </a:pPr>
            <a:endParaRPr lang="fr-FR" sz="1700" dirty="0"/>
          </a:p>
          <a:p>
            <a:pPr marL="0" indent="0">
              <a:lnSpc>
                <a:spcPct val="90000"/>
              </a:lnSpc>
              <a:buNone/>
            </a:pPr>
            <a:endParaRPr lang="fr-BE" sz="1700" dirty="0"/>
          </a:p>
        </p:txBody>
      </p:sp>
    </p:spTree>
    <p:extLst>
      <p:ext uri="{BB962C8B-B14F-4D97-AF65-F5344CB8AC3E}">
        <p14:creationId xmlns:p14="http://schemas.microsoft.com/office/powerpoint/2010/main" val="384934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B5AAE8A-6F6D-AD2B-26D0-541F2162A7D3}"/>
              </a:ext>
            </a:extLst>
          </p:cNvPr>
          <p:cNvSpPr>
            <a:spLocks noGrp="1"/>
          </p:cNvSpPr>
          <p:nvPr>
            <p:ph type="title"/>
          </p:nvPr>
        </p:nvSpPr>
        <p:spPr>
          <a:xfrm>
            <a:off x="937683" y="120651"/>
            <a:ext cx="10197494" cy="838200"/>
          </a:xfrm>
        </p:spPr>
        <p:txBody>
          <a:bodyPr>
            <a:normAutofit/>
          </a:bodyPr>
          <a:lstStyle/>
          <a:p>
            <a:r>
              <a:rPr lang="fr-FR" dirty="0"/>
              <a:t>Les réseaux: les missions de soins</a:t>
            </a:r>
            <a:endParaRPr lang="fr-BE"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graphicFrame>
        <p:nvGraphicFramePr>
          <p:cNvPr id="5" name="Espace réservé du contenu 2">
            <a:extLst>
              <a:ext uri="{FF2B5EF4-FFF2-40B4-BE49-F238E27FC236}">
                <a16:creationId xmlns:a16="http://schemas.microsoft.com/office/drawing/2014/main" id="{38C1786E-40C7-B5C7-564C-2714383CBF52}"/>
              </a:ext>
            </a:extLst>
          </p:cNvPr>
          <p:cNvGraphicFramePr>
            <a:graphicFrameLocks noGrp="1"/>
          </p:cNvGraphicFramePr>
          <p:nvPr>
            <p:ph idx="1"/>
            <p:extLst>
              <p:ext uri="{D42A27DB-BD31-4B8C-83A1-F6EECF244321}">
                <p14:modId xmlns:p14="http://schemas.microsoft.com/office/powerpoint/2010/main" val="1885979445"/>
              </p:ext>
            </p:extLst>
          </p:nvPr>
        </p:nvGraphicFramePr>
        <p:xfrm>
          <a:off x="1062567" y="1218292"/>
          <a:ext cx="9618133" cy="5176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550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AAE8A-6F6D-AD2B-26D0-541F2162A7D3}"/>
              </a:ext>
            </a:extLst>
          </p:cNvPr>
          <p:cNvSpPr>
            <a:spLocks noGrp="1"/>
          </p:cNvSpPr>
          <p:nvPr>
            <p:ph type="title"/>
          </p:nvPr>
        </p:nvSpPr>
        <p:spPr>
          <a:xfrm>
            <a:off x="4438651" y="295275"/>
            <a:ext cx="5067300" cy="521363"/>
          </a:xfrm>
        </p:spPr>
        <p:txBody>
          <a:bodyPr>
            <a:normAutofit fontScale="90000"/>
          </a:bodyPr>
          <a:lstStyle/>
          <a:p>
            <a:r>
              <a:rPr lang="fr-FR" sz="3300" dirty="0"/>
              <a:t>Les collaborations suprarégionales </a:t>
            </a:r>
            <a:endParaRPr lang="fr-BE" sz="3300" dirty="0"/>
          </a:p>
        </p:txBody>
      </p:sp>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4505325" y="1514475"/>
            <a:ext cx="4768677" cy="4526887"/>
          </a:xfrm>
        </p:spPr>
        <p:txBody>
          <a:bodyPr>
            <a:normAutofit/>
          </a:bodyPr>
          <a:lstStyle/>
          <a:p>
            <a:pPr marL="0" indent="0">
              <a:lnSpc>
                <a:spcPct val="90000"/>
              </a:lnSpc>
              <a:buNone/>
            </a:pPr>
            <a:r>
              <a:rPr lang="fr-FR" sz="1400" b="0" i="0" dirty="0">
                <a:effectLst/>
                <a:latin typeface="BemboStd"/>
              </a:rPr>
              <a:t>L’art. 14/6 de la loi sur les hôpitaux :  </a:t>
            </a:r>
          </a:p>
          <a:p>
            <a:pPr marL="0" indent="0" algn="just">
              <a:lnSpc>
                <a:spcPct val="90000"/>
              </a:lnSpc>
              <a:buNone/>
            </a:pPr>
            <a:r>
              <a:rPr lang="fr-FR" sz="1400" b="0" i="0" dirty="0">
                <a:effectLst/>
                <a:latin typeface="BemboStd"/>
              </a:rPr>
              <a:t>Le réseau hospitalier clinique locorégional conclut, pour chaque mission de soins suprarégionale </a:t>
            </a:r>
            <a:r>
              <a:rPr lang="fr-FR" sz="1400" b="1" i="0" dirty="0">
                <a:effectLst/>
                <a:latin typeface="BemboStd"/>
              </a:rPr>
              <a:t>qu’il ne propose pas lui-même</a:t>
            </a:r>
            <a:r>
              <a:rPr lang="fr-FR" sz="1400" b="0" i="0" dirty="0">
                <a:effectLst/>
                <a:latin typeface="BemboStd"/>
              </a:rPr>
              <a:t>, une collaboration suprarégionale distincte,</a:t>
            </a:r>
            <a:br>
              <a:rPr lang="fr-FR" sz="1400" b="0" i="0" dirty="0">
                <a:effectLst/>
                <a:latin typeface="BemboStd"/>
              </a:rPr>
            </a:br>
            <a:r>
              <a:rPr lang="fr-FR" sz="1400" b="0" i="0" dirty="0">
                <a:effectLst/>
                <a:latin typeface="BemboStd"/>
              </a:rPr>
              <a:t>durable et juridiquement formalisée, avec minimum un et </a:t>
            </a:r>
            <a:r>
              <a:rPr lang="fr-FR" sz="1400" b="0" i="0" u="sng" dirty="0">
                <a:effectLst/>
                <a:latin typeface="BemboStd"/>
              </a:rPr>
              <a:t>maximum trois points </a:t>
            </a:r>
            <a:r>
              <a:rPr lang="fr-FR" sz="1400" b="0" i="0" dirty="0">
                <a:effectLst/>
                <a:latin typeface="BemboStd"/>
              </a:rPr>
              <a:t>de référence. </a:t>
            </a:r>
          </a:p>
          <a:p>
            <a:pPr marL="0" indent="0" algn="just">
              <a:lnSpc>
                <a:spcPct val="90000"/>
              </a:lnSpc>
              <a:buNone/>
            </a:pPr>
            <a:r>
              <a:rPr lang="fr-FR" sz="1400" b="0" i="0" dirty="0">
                <a:effectLst/>
                <a:latin typeface="BemboStd"/>
              </a:rPr>
              <a:t>Le réseau hospitalier clinique locorégional peut, pour chaque mission de soins suprarégionale </a:t>
            </a:r>
            <a:r>
              <a:rPr lang="fr-FR" sz="1400" b="1" i="0" dirty="0">
                <a:effectLst/>
                <a:latin typeface="BemboStd"/>
              </a:rPr>
              <a:t>qu’il propose lui-même</a:t>
            </a:r>
            <a:r>
              <a:rPr lang="fr-FR" sz="1400" b="0" i="0" dirty="0">
                <a:effectLst/>
                <a:latin typeface="BemboStd"/>
              </a:rPr>
              <a:t>, conclure une collaboration suprarégionale distincte, durable et juridiquement formalisée, avec </a:t>
            </a:r>
            <a:r>
              <a:rPr lang="fr-FR" sz="1400" b="0" i="0" u="sng" dirty="0">
                <a:effectLst/>
                <a:latin typeface="BemboStd"/>
              </a:rPr>
              <a:t>maximum deux points </a:t>
            </a:r>
            <a:r>
              <a:rPr lang="fr-FR" sz="1400" b="0" i="0" dirty="0">
                <a:effectLst/>
                <a:latin typeface="BemboStd"/>
              </a:rPr>
              <a:t>de référence appartenant à un autre réseau hospitalier clinique locorégional.</a:t>
            </a:r>
            <a:r>
              <a:rPr lang="fr-FR" sz="1400" dirty="0"/>
              <a:t> </a:t>
            </a:r>
          </a:p>
          <a:p>
            <a:pPr marL="0" indent="0" algn="just">
              <a:lnSpc>
                <a:spcPct val="90000"/>
              </a:lnSpc>
              <a:buNone/>
            </a:pPr>
            <a:endParaRPr lang="fr-FR" sz="1400" dirty="0"/>
          </a:p>
          <a:p>
            <a:pPr marL="0" indent="0">
              <a:lnSpc>
                <a:spcPct val="90000"/>
              </a:lnSpc>
              <a:buNone/>
            </a:pPr>
            <a:r>
              <a:rPr lang="fr-FR" sz="1400" dirty="0"/>
              <a:t>Période transitoire: pendant 3 ans à partir du premier agrément, 4 et 3 points de référence. </a:t>
            </a:r>
            <a:br>
              <a:rPr lang="fr-FR" sz="1400" dirty="0"/>
            </a:br>
            <a:br>
              <a:rPr lang="fr-FR" sz="1400" dirty="0"/>
            </a:br>
            <a:endParaRPr lang="fr-FR" sz="1400" dirty="0"/>
          </a:p>
          <a:p>
            <a:pPr>
              <a:lnSpc>
                <a:spcPct val="90000"/>
              </a:lnSpc>
              <a:buFont typeface="Arial" panose="020B0604020202020204" pitchFamily="34" charset="0"/>
              <a:buChar char="•"/>
            </a:pPr>
            <a:endParaRPr lang="fr-FR" sz="1400" dirty="0"/>
          </a:p>
          <a:p>
            <a:pPr>
              <a:lnSpc>
                <a:spcPct val="90000"/>
              </a:lnSpc>
              <a:buFontTx/>
              <a:buChar char="-"/>
            </a:pPr>
            <a:endParaRPr lang="fr-FR" sz="1400" dirty="0"/>
          </a:p>
          <a:p>
            <a:pPr>
              <a:lnSpc>
                <a:spcPct val="90000"/>
              </a:lnSpc>
              <a:buFont typeface="Wingdings" panose="05000000000000000000" pitchFamily="2" charset="2"/>
              <a:buChar char="Ø"/>
            </a:pPr>
            <a:endParaRPr lang="fr-FR" sz="1400" dirty="0"/>
          </a:p>
          <a:p>
            <a:pPr>
              <a:lnSpc>
                <a:spcPct val="90000"/>
              </a:lnSpc>
              <a:buFont typeface="Arial" panose="020B0604020202020204" pitchFamily="34" charset="0"/>
              <a:buChar char="•"/>
            </a:pPr>
            <a:endParaRPr lang="fr-FR" sz="1400" dirty="0"/>
          </a:p>
          <a:p>
            <a:pPr>
              <a:lnSpc>
                <a:spcPct val="90000"/>
              </a:lnSpc>
              <a:buFont typeface="Arial" panose="020B0604020202020204" pitchFamily="34" charset="0"/>
              <a:buChar char="•"/>
            </a:pPr>
            <a:endParaRPr lang="fr-FR" sz="1400" dirty="0"/>
          </a:p>
          <a:p>
            <a:pPr marL="0" indent="0">
              <a:lnSpc>
                <a:spcPct val="90000"/>
              </a:lnSpc>
              <a:buNone/>
            </a:pPr>
            <a:endParaRPr lang="fr-BE" sz="1400" dirty="0"/>
          </a:p>
        </p:txBody>
      </p:sp>
      <p:pic>
        <p:nvPicPr>
          <p:cNvPr id="5" name="Picture 4" descr="Structure chimique flottante">
            <a:extLst>
              <a:ext uri="{FF2B5EF4-FFF2-40B4-BE49-F238E27FC236}">
                <a16:creationId xmlns:a16="http://schemas.microsoft.com/office/drawing/2014/main" id="{A8CF4FC5-7BD2-F0DC-286F-7FE3FEED450F}"/>
              </a:ext>
            </a:extLst>
          </p:cNvPr>
          <p:cNvPicPr>
            <a:picLocks noChangeAspect="1"/>
          </p:cNvPicPr>
          <p:nvPr/>
        </p:nvPicPr>
        <p:blipFill rotWithShape="1">
          <a:blip r:embed="rId2"/>
          <a:srcRect l="23185" r="22731" b="-366"/>
          <a:stretch/>
        </p:blipFill>
        <p:spPr>
          <a:xfrm>
            <a:off x="20" y="-1"/>
            <a:ext cx="443863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277558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2F3CF1-5758-4506-D2A2-62FCC9783188}"/>
              </a:ext>
            </a:extLst>
          </p:cNvPr>
          <p:cNvSpPr>
            <a:spLocks noGrp="1"/>
          </p:cNvSpPr>
          <p:nvPr>
            <p:ph type="title"/>
          </p:nvPr>
        </p:nvSpPr>
        <p:spPr>
          <a:xfrm>
            <a:off x="423334" y="139700"/>
            <a:ext cx="8596668" cy="679450"/>
          </a:xfrm>
        </p:spPr>
        <p:txBody>
          <a:bodyPr/>
          <a:lstStyle/>
          <a:p>
            <a:r>
              <a:rPr lang="fr-BE" dirty="0"/>
              <a:t>Les missions (obligatoires) du réseau </a:t>
            </a:r>
          </a:p>
        </p:txBody>
      </p:sp>
      <p:sp>
        <p:nvSpPr>
          <p:cNvPr id="3" name="Espace réservé du contenu 2">
            <a:extLst>
              <a:ext uri="{FF2B5EF4-FFF2-40B4-BE49-F238E27FC236}">
                <a16:creationId xmlns:a16="http://schemas.microsoft.com/office/drawing/2014/main" id="{3A657706-241A-7CCC-C456-88662265E8CF}"/>
              </a:ext>
            </a:extLst>
          </p:cNvPr>
          <p:cNvSpPr>
            <a:spLocks noGrp="1"/>
          </p:cNvSpPr>
          <p:nvPr>
            <p:ph idx="1"/>
          </p:nvPr>
        </p:nvSpPr>
        <p:spPr>
          <a:xfrm>
            <a:off x="677334" y="946150"/>
            <a:ext cx="8596668" cy="4641997"/>
          </a:xfrm>
        </p:spPr>
        <p:txBody>
          <a:bodyPr>
            <a:normAutofit fontScale="62500" lnSpcReduction="20000"/>
          </a:bodyPr>
          <a:lstStyle/>
          <a:p>
            <a:pPr marL="0" indent="0">
              <a:buNone/>
            </a:pPr>
            <a:r>
              <a:rPr lang="fr-FR" sz="1800" dirty="0"/>
              <a:t>1° la prise des décisions </a:t>
            </a:r>
            <a:r>
              <a:rPr lang="fr-FR" sz="1800" u="sng" dirty="0"/>
              <a:t>stratégiques</a:t>
            </a:r>
            <a:r>
              <a:rPr lang="fr-FR" sz="1800" dirty="0"/>
              <a:t> en ce qui concerne l'offre de missions de soins locorégionales;</a:t>
            </a:r>
          </a:p>
          <a:p>
            <a:pPr marL="0" indent="0">
              <a:buNone/>
            </a:pPr>
            <a:r>
              <a:rPr lang="fr-FR" sz="1800" dirty="0"/>
              <a:t>2° la </a:t>
            </a:r>
            <a:r>
              <a:rPr lang="fr-FR" sz="1800" u="sng" dirty="0"/>
              <a:t>coordination de l'offre</a:t>
            </a:r>
            <a:r>
              <a:rPr lang="fr-FR" sz="1800" dirty="0"/>
              <a:t> de missions de soins générales et spécialisées entre les hôpitaux du réseau hospitalier clinique locorégional;</a:t>
            </a:r>
          </a:p>
          <a:p>
            <a:pPr marL="0" indent="0">
              <a:buNone/>
            </a:pPr>
            <a:r>
              <a:rPr lang="fr-FR" sz="1800" dirty="0"/>
              <a:t>3° la garantie de l'</a:t>
            </a:r>
            <a:r>
              <a:rPr lang="fr-FR" sz="1800" u="sng" dirty="0"/>
              <a:t>accessibilité </a:t>
            </a:r>
            <a:r>
              <a:rPr lang="fr-FR" sz="1800" dirty="0"/>
              <a:t>de toutes les missions de soins locorégionales à tous les patients nécessitant les soins hospitaliers en question;</a:t>
            </a:r>
          </a:p>
          <a:p>
            <a:pPr marL="0" indent="0">
              <a:buNone/>
            </a:pPr>
            <a:r>
              <a:rPr lang="fr-FR" sz="1800" dirty="0"/>
              <a:t>4° le </a:t>
            </a:r>
            <a:r>
              <a:rPr lang="fr-FR" sz="1800" u="sng" dirty="0"/>
              <a:t>choix des points de référence </a:t>
            </a:r>
            <a:r>
              <a:rPr lang="fr-FR" sz="1800" dirty="0"/>
              <a:t>pour les missions de soins suprarégionales en dehors du réseau hospitalier clinique locorégional, la définition des modalités d'adressage et de renvoi et la conclusion des accords de collaboration avec ces points de référence;</a:t>
            </a:r>
          </a:p>
          <a:p>
            <a:pPr marL="0" indent="0">
              <a:buNone/>
            </a:pPr>
            <a:r>
              <a:rPr lang="fr-FR" sz="1800" dirty="0"/>
              <a:t>5° la formulation d'une </a:t>
            </a:r>
            <a:r>
              <a:rPr lang="fr-FR" sz="1800" u="sng" dirty="0"/>
              <a:t>politique d'admission </a:t>
            </a:r>
            <a:r>
              <a:rPr lang="fr-FR" sz="1800" dirty="0"/>
              <a:t>pour le réseau hospitalier clinique locorégional, garantissant notamment que le patient recevra les soins adaptés à ses besoins;</a:t>
            </a:r>
          </a:p>
          <a:p>
            <a:pPr marL="0" indent="0">
              <a:buNone/>
            </a:pPr>
            <a:r>
              <a:rPr lang="fr-FR" sz="1800" dirty="0"/>
              <a:t>6° la formulation d'accords visant à </a:t>
            </a:r>
            <a:r>
              <a:rPr lang="fr-FR" sz="1800" u="sng" dirty="0"/>
              <a:t>répartir les tâches et le travail</a:t>
            </a:r>
            <a:r>
              <a:rPr lang="fr-FR" sz="1800" dirty="0"/>
              <a:t>, en ce compris les modalités d'adressage et de renvoi, pour les soins des patients au sein du réseau hospitalier clinique locorégional, en vue d'assurer la continuité des soins au sein du réseau hospitalier clinique locorégional;</a:t>
            </a:r>
          </a:p>
          <a:p>
            <a:pPr marL="0" indent="0">
              <a:buNone/>
            </a:pPr>
            <a:r>
              <a:rPr lang="fr-FR" sz="1800" dirty="0"/>
              <a:t>7° la fixation d'accords écrits sur la </a:t>
            </a:r>
            <a:r>
              <a:rPr lang="fr-FR" sz="1800" u="sng" dirty="0"/>
              <a:t>mise à disposition de moyens</a:t>
            </a:r>
            <a:r>
              <a:rPr lang="fr-FR" sz="1800" dirty="0"/>
              <a:t>, notamment financiers, nécessaires à l'exécution des missions du réseau hospitalier clinique locorégional;</a:t>
            </a:r>
          </a:p>
          <a:p>
            <a:pPr marL="0" indent="0">
              <a:buNone/>
            </a:pPr>
            <a:r>
              <a:rPr lang="fr-FR" sz="1800" dirty="0"/>
              <a:t>8° la concertation sur les </a:t>
            </a:r>
            <a:r>
              <a:rPr lang="fr-FR" sz="1800" u="sng" dirty="0"/>
              <a:t>matières soumises </a:t>
            </a:r>
            <a:r>
              <a:rPr lang="fr-FR" sz="1800" dirty="0"/>
              <a:t>à discussion au niveau du réseau par les hôpitaux faisant partie du réseau.</a:t>
            </a:r>
          </a:p>
          <a:p>
            <a:pPr marL="0" indent="0">
              <a:buNone/>
            </a:pPr>
            <a:endParaRPr lang="fr-FR" sz="1800" dirty="0"/>
          </a:p>
          <a:p>
            <a:endParaRPr lang="fr-BE" dirty="0"/>
          </a:p>
          <a:p>
            <a:r>
              <a:rPr lang="fr-BE" dirty="0"/>
              <a:t>Sur ces points les décisions du réseau sont contraignantes pour les hôpitaux </a:t>
            </a:r>
          </a:p>
          <a:p>
            <a:r>
              <a:rPr lang="fr-BE" dirty="0"/>
              <a:t>Choix du niveau d’intégration car on peut faire plus – Ex: faire monter le statut du médecin / la RG au niveau du réseau (procédure Art. 140/1) </a:t>
            </a:r>
          </a:p>
        </p:txBody>
      </p:sp>
    </p:spTree>
    <p:extLst>
      <p:ext uri="{BB962C8B-B14F-4D97-AF65-F5344CB8AC3E}">
        <p14:creationId xmlns:p14="http://schemas.microsoft.com/office/powerpoint/2010/main" val="51560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997252" y="88900"/>
            <a:ext cx="10197494" cy="727075"/>
          </a:xfrm>
        </p:spPr>
        <p:txBody>
          <a:bodyPr>
            <a:normAutofit/>
          </a:bodyPr>
          <a:lstStyle/>
          <a:p>
            <a:r>
              <a:rPr lang="fr-FR" dirty="0"/>
              <a:t>La responsabilité </a:t>
            </a:r>
            <a:endParaRPr lang="fr-BE"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graphicFrame>
        <p:nvGraphicFramePr>
          <p:cNvPr id="5" name="Espace réservé du contenu 2">
            <a:extLst>
              <a:ext uri="{FF2B5EF4-FFF2-40B4-BE49-F238E27FC236}">
                <a16:creationId xmlns:a16="http://schemas.microsoft.com/office/drawing/2014/main" id="{04C60157-16DD-0286-DA61-3FDAE2806C96}"/>
              </a:ext>
            </a:extLst>
          </p:cNvPr>
          <p:cNvGraphicFramePr>
            <a:graphicFrameLocks noGrp="1"/>
          </p:cNvGraphicFramePr>
          <p:nvPr>
            <p:ph idx="1"/>
            <p:extLst>
              <p:ext uri="{D42A27DB-BD31-4B8C-83A1-F6EECF244321}">
                <p14:modId xmlns:p14="http://schemas.microsoft.com/office/powerpoint/2010/main" val="3611354512"/>
              </p:ext>
            </p:extLst>
          </p:nvPr>
        </p:nvGraphicFramePr>
        <p:xfrm>
          <a:off x="1286933" y="815975"/>
          <a:ext cx="9618133" cy="5226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01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D92A40D-F1CF-FC8F-9BFE-3A7F68238504}"/>
              </a:ext>
            </a:extLst>
          </p:cNvPr>
          <p:cNvSpPr txBox="1"/>
          <p:nvPr/>
        </p:nvSpPr>
        <p:spPr>
          <a:xfrm>
            <a:off x="1747838" y="335845"/>
            <a:ext cx="6099174" cy="5909310"/>
          </a:xfrm>
          <a:prstGeom prst="rect">
            <a:avLst/>
          </a:prstGeom>
          <a:noFill/>
        </p:spPr>
        <p:txBody>
          <a:bodyPr wrap="square">
            <a:spAutoFit/>
          </a:bodyPr>
          <a:lstStyle/>
          <a:p>
            <a:r>
              <a:rPr lang="fr-FR" i="1" dirty="0">
                <a:solidFill>
                  <a:srgbClr val="000000"/>
                </a:solidFill>
                <a:effectLst/>
                <a:latin typeface="Times New Roman" panose="02020603050405020304" pitchFamily="18" charset="0"/>
              </a:rPr>
              <a:t>Dans le cadre du réseau hospitalier clinique locorégional dont fait partie l'hôpital, la responsabilité sur le plan opérationnel incombe au gestionnaire de l'hôpital pour les points qui suivent :</a:t>
            </a:r>
            <a:br>
              <a:rPr lang="fr-FR" i="1" dirty="0"/>
            </a:br>
            <a:r>
              <a:rPr lang="fr-FR" i="1" dirty="0">
                <a:solidFill>
                  <a:srgbClr val="000000"/>
                </a:solidFill>
                <a:effectLst/>
                <a:latin typeface="Times New Roman" panose="02020603050405020304" pitchFamily="18" charset="0"/>
              </a:rPr>
              <a:t>   1° en exécution de la stratégie visé à l'article 17/2, alinéa 1er, 1°, l'harmonisation de l'offre médicale de l'hôpital avec celle des autres hôpitaux faisant partie du réseau hospitalier clinique locorégional;</a:t>
            </a:r>
            <a:br>
              <a:rPr lang="fr-FR" i="1" dirty="0"/>
            </a:br>
            <a:r>
              <a:rPr lang="fr-FR" i="1" dirty="0">
                <a:solidFill>
                  <a:srgbClr val="000000"/>
                </a:solidFill>
                <a:effectLst/>
                <a:latin typeface="Times New Roman" panose="02020603050405020304" pitchFamily="18" charset="0"/>
              </a:rPr>
              <a:t>   2° la traduction et la mise en </a:t>
            </a:r>
            <a:r>
              <a:rPr lang="fr-FR" i="1" dirty="0" err="1">
                <a:solidFill>
                  <a:srgbClr val="000000"/>
                </a:solidFill>
                <a:effectLst/>
                <a:latin typeface="Times New Roman" panose="02020603050405020304" pitchFamily="18" charset="0"/>
              </a:rPr>
              <a:t>oeuvre</a:t>
            </a:r>
            <a:r>
              <a:rPr lang="fr-FR" i="1" dirty="0">
                <a:solidFill>
                  <a:srgbClr val="000000"/>
                </a:solidFill>
                <a:effectLst/>
                <a:latin typeface="Times New Roman" panose="02020603050405020304" pitchFamily="18" charset="0"/>
              </a:rPr>
              <a:t>, au niveau de l'hôpital, des décisions stratégiques prises par le réseau hospitalier clinique locorégional, en particulier la politique d'adressage et de renvoi;</a:t>
            </a:r>
            <a:br>
              <a:rPr lang="fr-FR" i="1" dirty="0"/>
            </a:br>
            <a:r>
              <a:rPr lang="fr-FR" i="1" dirty="0">
                <a:solidFill>
                  <a:srgbClr val="000000"/>
                </a:solidFill>
                <a:effectLst/>
                <a:latin typeface="Times New Roman" panose="02020603050405020304" pitchFamily="18" charset="0"/>
              </a:rPr>
              <a:t>   3° la garantie que pour les missions de soins suprarégionales, le patient sera adressé et renvoyé conformément aux accords conclus dans le cadre du réseau hospitalier clinique locorégional, mais tout en respectant le libre choix du patient.</a:t>
            </a:r>
            <a:br>
              <a:rPr lang="fr-FR" i="1" dirty="0"/>
            </a:br>
            <a:r>
              <a:rPr lang="fr-FR" i="1" dirty="0">
                <a:solidFill>
                  <a:srgbClr val="000000"/>
                </a:solidFill>
                <a:effectLst/>
                <a:latin typeface="Times New Roman" panose="02020603050405020304" pitchFamily="18" charset="0"/>
              </a:rPr>
              <a:t>   Si, pour une mission de soins suprarégionale, l'hôpital fonctionne en tant que point de référence, le gestionnaire conclut les accords nécessaires avec le réseau hospitalier clinique locorégional qui fera appel à cet hôpital pour cette mission de soins suprarégionale</a:t>
            </a:r>
            <a:endParaRPr lang="fr-BE" i="1" dirty="0"/>
          </a:p>
        </p:txBody>
      </p:sp>
    </p:spTree>
    <p:extLst>
      <p:ext uri="{BB962C8B-B14F-4D97-AF65-F5344CB8AC3E}">
        <p14:creationId xmlns:p14="http://schemas.microsoft.com/office/powerpoint/2010/main" val="384160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1286933" y="609600"/>
            <a:ext cx="10197494" cy="1099457"/>
          </a:xfrm>
        </p:spPr>
        <p:txBody>
          <a:bodyPr>
            <a:normAutofit/>
          </a:bodyPr>
          <a:lstStyle/>
          <a:p>
            <a:pPr>
              <a:lnSpc>
                <a:spcPct val="90000"/>
              </a:lnSpc>
            </a:pPr>
            <a:r>
              <a:rPr lang="fr-FR" dirty="0"/>
              <a:t>La gouvernance en bref </a:t>
            </a:r>
            <a:br>
              <a:rPr lang="fr-FR" dirty="0"/>
            </a:br>
            <a:endParaRPr lang="fr-BE"/>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graphicFrame>
        <p:nvGraphicFramePr>
          <p:cNvPr id="5" name="Espace réservé du contenu 2">
            <a:extLst>
              <a:ext uri="{FF2B5EF4-FFF2-40B4-BE49-F238E27FC236}">
                <a16:creationId xmlns:a16="http://schemas.microsoft.com/office/drawing/2014/main" id="{E12B6879-740A-2F1F-29C7-DA8129071DCC}"/>
              </a:ext>
            </a:extLst>
          </p:cNvPr>
          <p:cNvGraphicFramePr>
            <a:graphicFrameLocks noGrp="1"/>
          </p:cNvGraphicFramePr>
          <p:nvPr>
            <p:ph idx="1"/>
            <p:extLst>
              <p:ext uri="{D42A27DB-BD31-4B8C-83A1-F6EECF244321}">
                <p14:modId xmlns:p14="http://schemas.microsoft.com/office/powerpoint/2010/main" val="120404086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72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73376-0E36-A6AB-DF03-471B977130EA}"/>
              </a:ext>
            </a:extLst>
          </p:cNvPr>
          <p:cNvSpPr>
            <a:spLocks noGrp="1"/>
          </p:cNvSpPr>
          <p:nvPr>
            <p:ph type="title"/>
          </p:nvPr>
        </p:nvSpPr>
        <p:spPr>
          <a:xfrm>
            <a:off x="5536734" y="609600"/>
            <a:ext cx="3737268" cy="1320800"/>
          </a:xfrm>
        </p:spPr>
        <p:txBody>
          <a:bodyPr>
            <a:normAutofit/>
          </a:bodyPr>
          <a:lstStyle/>
          <a:p>
            <a:pPr>
              <a:lnSpc>
                <a:spcPct val="90000"/>
              </a:lnSpc>
            </a:pPr>
            <a:r>
              <a:rPr lang="fr-BE" sz="2800" dirty="0"/>
              <a:t>Intro - Ensemble pour mieux (sur)vivre</a:t>
            </a:r>
          </a:p>
        </p:txBody>
      </p:sp>
      <p:sp>
        <p:nvSpPr>
          <p:cNvPr id="3" name="Espace réservé du contenu 2">
            <a:extLst>
              <a:ext uri="{FF2B5EF4-FFF2-40B4-BE49-F238E27FC236}">
                <a16:creationId xmlns:a16="http://schemas.microsoft.com/office/drawing/2014/main" id="{480CA7A7-2FAC-5150-6EA4-BCE7257B36E4}"/>
              </a:ext>
            </a:extLst>
          </p:cNvPr>
          <p:cNvSpPr>
            <a:spLocks noGrp="1"/>
          </p:cNvSpPr>
          <p:nvPr>
            <p:ph idx="1"/>
          </p:nvPr>
        </p:nvSpPr>
        <p:spPr>
          <a:xfrm>
            <a:off x="5209563" y="1711923"/>
            <a:ext cx="4064439" cy="4329440"/>
          </a:xfrm>
        </p:spPr>
        <p:txBody>
          <a:bodyPr>
            <a:normAutofit/>
          </a:bodyPr>
          <a:lstStyle/>
          <a:p>
            <a:pPr>
              <a:lnSpc>
                <a:spcPct val="90000"/>
              </a:lnSpc>
            </a:pPr>
            <a:r>
              <a:rPr lang="fr-BE" sz="1400" dirty="0"/>
              <a:t>On n’a pas attendu les réseaux pour « faire ensemble » </a:t>
            </a:r>
          </a:p>
          <a:p>
            <a:pPr>
              <a:lnSpc>
                <a:spcPct val="90000"/>
              </a:lnSpc>
            </a:pPr>
            <a:r>
              <a:rPr lang="fr-BE" sz="1400" dirty="0"/>
              <a:t>Pour mieux faire en rassemblant l’expertise </a:t>
            </a:r>
          </a:p>
          <a:p>
            <a:pPr>
              <a:lnSpc>
                <a:spcPct val="90000"/>
              </a:lnSpc>
            </a:pPr>
            <a:r>
              <a:rPr lang="fr-BE" sz="1400" dirty="0"/>
              <a:t>Pour faire moins cher – économies d’échelle </a:t>
            </a:r>
          </a:p>
          <a:p>
            <a:pPr>
              <a:lnSpc>
                <a:spcPct val="90000"/>
              </a:lnSpc>
            </a:pPr>
            <a:r>
              <a:rPr lang="fr-BE" sz="1400" dirty="0"/>
              <a:t>Pour faire plus rationnel : le bon soin au bon endroit </a:t>
            </a:r>
          </a:p>
          <a:p>
            <a:pPr>
              <a:lnSpc>
                <a:spcPct val="90000"/>
              </a:lnSpc>
            </a:pPr>
            <a:r>
              <a:rPr lang="fr-BE" sz="1400" dirty="0"/>
              <a:t>Des outils existaient déjà: groupements, fusions, associations et autres collaborations sur une base contractuelle </a:t>
            </a:r>
          </a:p>
          <a:p>
            <a:pPr>
              <a:lnSpc>
                <a:spcPct val="90000"/>
              </a:lnSpc>
            </a:pPr>
            <a:r>
              <a:rPr lang="fr-BE" sz="1400" dirty="0"/>
              <a:t>TP de la loi sur les réseaux : </a:t>
            </a:r>
            <a:r>
              <a:rPr lang="fr-FR" sz="1400" b="0" i="0" dirty="0">
                <a:effectLst/>
                <a:latin typeface="BemboStd"/>
              </a:rPr>
              <a:t>Ces possibilités ont été utilisées par les hôpitaux mais stimulent insuffisamment les hôpitaux à aligner l’offre de soins locorégionale sur les besoins d’un nombre suffisamment grand de patients dans une région précise</a:t>
            </a:r>
            <a:br>
              <a:rPr lang="fr-FR" sz="1400" dirty="0"/>
            </a:br>
            <a:endParaRPr lang="fr-BE" sz="1400" dirty="0"/>
          </a:p>
        </p:txBody>
      </p:sp>
      <p:pic>
        <p:nvPicPr>
          <p:cNvPr id="5" name="Picture 4" descr="Grand groupe de parachutistes en vol">
            <a:extLst>
              <a:ext uri="{FF2B5EF4-FFF2-40B4-BE49-F238E27FC236}">
                <a16:creationId xmlns:a16="http://schemas.microsoft.com/office/drawing/2014/main" id="{CB6B451D-943E-BFBC-94C1-F4C475B6C4CF}"/>
              </a:ext>
            </a:extLst>
          </p:cNvPr>
          <p:cNvPicPr>
            <a:picLocks noChangeAspect="1"/>
          </p:cNvPicPr>
          <p:nvPr/>
        </p:nvPicPr>
        <p:blipFill rotWithShape="1">
          <a:blip r:embed="rId2"/>
          <a:srcRect l="24427" r="2326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337260768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4" y="813816"/>
            <a:ext cx="8596668" cy="5670111"/>
          </a:xfrm>
        </p:spPr>
        <p:txBody>
          <a:bodyPr>
            <a:normAutofit/>
          </a:bodyPr>
          <a:lstStyle/>
          <a:p>
            <a:pPr marL="914400" lvl="2" indent="0">
              <a:buNone/>
            </a:pPr>
            <a:endParaRPr lang="fr-BE" sz="2000" dirty="0"/>
          </a:p>
        </p:txBody>
      </p:sp>
      <p:pic>
        <p:nvPicPr>
          <p:cNvPr id="5" name="Image 4">
            <a:extLst>
              <a:ext uri="{FF2B5EF4-FFF2-40B4-BE49-F238E27FC236}">
                <a16:creationId xmlns:a16="http://schemas.microsoft.com/office/drawing/2014/main" id="{34CCA531-A572-D3B9-2A88-41C6EAE6C5F4}"/>
              </a:ext>
            </a:extLst>
          </p:cNvPr>
          <p:cNvPicPr>
            <a:picLocks noChangeAspect="1"/>
          </p:cNvPicPr>
          <p:nvPr/>
        </p:nvPicPr>
        <p:blipFill>
          <a:blip r:embed="rId2"/>
          <a:stretch>
            <a:fillRect/>
          </a:stretch>
        </p:blipFill>
        <p:spPr>
          <a:xfrm>
            <a:off x="148210" y="-59065"/>
            <a:ext cx="9195169" cy="5698215"/>
          </a:xfrm>
          <a:prstGeom prst="rect">
            <a:avLst/>
          </a:prstGeom>
        </p:spPr>
      </p:pic>
    </p:spTree>
    <p:extLst>
      <p:ext uri="{BB962C8B-B14F-4D97-AF65-F5344CB8AC3E}">
        <p14:creationId xmlns:p14="http://schemas.microsoft.com/office/powerpoint/2010/main" val="29646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ouvernance médicale à l'Hôpital et rôle des différents acteurs">
            <a:extLst>
              <a:ext uri="{FF2B5EF4-FFF2-40B4-BE49-F238E27FC236}">
                <a16:creationId xmlns:a16="http://schemas.microsoft.com/office/drawing/2014/main" id="{53452035-7239-801A-A35D-425B16DE26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50" r="20791"/>
          <a:stretch/>
        </p:blipFill>
        <p:spPr bwMode="auto">
          <a:xfrm>
            <a:off x="4054701"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ffectLst>
            <a:reflection endPos="0" dist="50800" dir="5400000" sy="-100000" algn="bl" rotWithShape="0"/>
            <a:softEdge rad="901700"/>
          </a:effectLst>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6B5AAE8A-6F6D-AD2B-26D0-541F2162A7D3}"/>
              </a:ext>
            </a:extLst>
          </p:cNvPr>
          <p:cNvSpPr>
            <a:spLocks noGrp="1"/>
          </p:cNvSpPr>
          <p:nvPr>
            <p:ph type="title"/>
          </p:nvPr>
        </p:nvSpPr>
        <p:spPr/>
        <p:txBody>
          <a:bodyPr>
            <a:normAutofit/>
          </a:bodyPr>
          <a:lstStyle/>
          <a:p>
            <a:r>
              <a:rPr lang="fr-FR" dirty="0"/>
              <a:t>3. Les obstacles levés ou à lever </a:t>
            </a:r>
            <a:endParaRPr lang="fr-BE" dirty="0"/>
          </a:p>
        </p:txBody>
      </p:sp>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p:txBody>
          <a:bodyPr/>
          <a:lstStyle/>
          <a:p>
            <a:pPr>
              <a:buAutoNum type="arabicPeriod"/>
            </a:pPr>
            <a:endParaRPr lang="fr-FR" dirty="0"/>
          </a:p>
          <a:p>
            <a:pPr marL="0" indent="0">
              <a:buNone/>
            </a:pPr>
            <a:r>
              <a:rPr lang="fr-FR" dirty="0"/>
              <a:t>En plus des obstacles non juridique … </a:t>
            </a:r>
          </a:p>
          <a:p>
            <a:pPr>
              <a:buAutoNum type="arabicPeriod"/>
            </a:pPr>
            <a:endParaRPr lang="fr-FR" dirty="0"/>
          </a:p>
          <a:p>
            <a:pPr>
              <a:buAutoNum type="arabicPeriod"/>
            </a:pPr>
            <a:r>
              <a:rPr lang="fr-FR" dirty="0"/>
              <a:t>Les réseaux mixtes / la tutelle </a:t>
            </a:r>
          </a:p>
          <a:p>
            <a:pPr>
              <a:buAutoNum type="arabicPeriod"/>
            </a:pPr>
            <a:r>
              <a:rPr lang="fr-FR" dirty="0"/>
              <a:t>L’autorité de la concurrence </a:t>
            </a:r>
          </a:p>
          <a:p>
            <a:pPr>
              <a:buAutoNum type="arabicPeriod"/>
            </a:pPr>
            <a:r>
              <a:rPr lang="fr-FR" dirty="0"/>
              <a:t>La gouvernance </a:t>
            </a:r>
          </a:p>
          <a:p>
            <a:pPr>
              <a:buFont typeface="Wingdings 3" charset="2"/>
              <a:buAutoNum type="arabicPeriod"/>
            </a:pPr>
            <a:r>
              <a:rPr lang="fr-FR" dirty="0"/>
              <a:t>Le contenu de la collaboration </a:t>
            </a:r>
          </a:p>
          <a:p>
            <a:pPr>
              <a:buAutoNum type="arabicPeriod"/>
            </a:pPr>
            <a:r>
              <a:rPr lang="fr-FR" dirty="0"/>
              <a:t>Le financement </a:t>
            </a:r>
          </a:p>
          <a:p>
            <a:pPr marL="0" indent="0">
              <a:buNone/>
            </a:pPr>
            <a:endParaRPr lang="fr-FR" dirty="0"/>
          </a:p>
          <a:p>
            <a:pPr marL="0" indent="0">
              <a:buNone/>
            </a:pPr>
            <a:endParaRPr lang="fr-BE" dirty="0"/>
          </a:p>
        </p:txBody>
      </p:sp>
    </p:spTree>
    <p:extLst>
      <p:ext uri="{BB962C8B-B14F-4D97-AF65-F5344CB8AC3E}">
        <p14:creationId xmlns:p14="http://schemas.microsoft.com/office/powerpoint/2010/main" val="747186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677334" y="196850"/>
            <a:ext cx="8596668" cy="5391297"/>
          </a:xfrm>
        </p:spPr>
        <p:txBody>
          <a:bodyPr>
            <a:normAutofit lnSpcReduction="10000"/>
          </a:bodyPr>
          <a:lstStyle/>
          <a:p>
            <a:pPr marL="457200" lvl="1" indent="0">
              <a:buNone/>
            </a:pPr>
            <a:r>
              <a:rPr lang="fr-FR" sz="2400" dirty="0">
                <a:solidFill>
                  <a:schemeClr val="tx2">
                    <a:lumMod val="60000"/>
                    <a:lumOff val="40000"/>
                  </a:schemeClr>
                </a:solidFill>
              </a:rPr>
              <a:t>1. Agrément par les entités fédérées et les réseaux mixtes </a:t>
            </a:r>
          </a:p>
          <a:p>
            <a:pPr marL="0" indent="0">
              <a:buNone/>
            </a:pPr>
            <a:endParaRPr lang="fr-FR" dirty="0"/>
          </a:p>
          <a:p>
            <a:pPr>
              <a:buFont typeface="Arial" panose="020B0604020202020204" pitchFamily="34" charset="0"/>
              <a:buChar char="•"/>
            </a:pPr>
            <a:r>
              <a:rPr lang="fr-FR" dirty="0"/>
              <a:t>Réseau = compétence fédérale mais agréments par les entités fédérées </a:t>
            </a:r>
          </a:p>
          <a:p>
            <a:pPr marL="0" indent="0">
              <a:buNone/>
            </a:pPr>
            <a:endParaRPr lang="fr-FR" dirty="0"/>
          </a:p>
          <a:p>
            <a:pPr>
              <a:buFont typeface="Arial" panose="020B0604020202020204" pitchFamily="34" charset="0"/>
              <a:buChar char="•"/>
            </a:pPr>
            <a:r>
              <a:rPr lang="fr-FR" dirty="0"/>
              <a:t>Hôpitaux publics / Privés : freins pour la participation au même réseau</a:t>
            </a:r>
          </a:p>
          <a:p>
            <a:pPr marL="0" indent="0">
              <a:buNone/>
            </a:pPr>
            <a:r>
              <a:rPr lang="fr-FR" dirty="0"/>
              <a:t> </a:t>
            </a:r>
          </a:p>
          <a:p>
            <a:pPr>
              <a:buFont typeface="Arial" panose="020B0604020202020204" pitchFamily="34" charset="0"/>
              <a:buChar char="•"/>
            </a:pPr>
            <a:r>
              <a:rPr lang="fr-FR" dirty="0"/>
              <a:t>Modification de règles de gouvernance des hôpitaux publics (CPAS, gestionnaires hospitaliers) : </a:t>
            </a:r>
          </a:p>
          <a:p>
            <a:pPr lvl="1">
              <a:buFont typeface="Wingdings" panose="05000000000000000000" pitchFamily="2" charset="2"/>
              <a:buChar char="v"/>
            </a:pPr>
            <a:r>
              <a:rPr lang="fr-FR" dirty="0"/>
              <a:t>Ordonnance bruxelloise du 22 octobre 2020 modifiant le Chapitre </a:t>
            </a:r>
            <a:r>
              <a:rPr lang="fr-FR" dirty="0" err="1"/>
              <a:t>XII</a:t>
            </a:r>
            <a:r>
              <a:rPr lang="fr-FR" i="1" dirty="0" err="1"/>
              <a:t>bis</a:t>
            </a:r>
            <a:r>
              <a:rPr lang="fr-FR" dirty="0"/>
              <a:t> de la loi du 8 juillet 1976 organique sur les CPAS</a:t>
            </a:r>
          </a:p>
          <a:p>
            <a:pPr lvl="1">
              <a:buFont typeface="Wingdings" panose="05000000000000000000" pitchFamily="2" charset="2"/>
              <a:buChar char="v"/>
            </a:pPr>
            <a:r>
              <a:rPr lang="fr-FR" dirty="0"/>
              <a:t>Décret wallon du 28 novembre 2019 relatif à la collaboration entre hôpitaux impliquant une personne morale de droit public soumise à la loi du 8 juillet 1976</a:t>
            </a:r>
          </a:p>
          <a:p>
            <a:pPr marL="457200" lvl="1" indent="0">
              <a:buNone/>
            </a:pPr>
            <a:endParaRPr lang="fr-FR" dirty="0"/>
          </a:p>
          <a:p>
            <a:pPr>
              <a:buFont typeface="Arial" panose="020B0604020202020204" pitchFamily="34" charset="0"/>
              <a:buChar char="•"/>
            </a:pPr>
            <a:r>
              <a:rPr lang="fr-BE" dirty="0"/>
              <a:t>Ok mais quid en cas d’intégration plus poussée ?</a:t>
            </a:r>
          </a:p>
        </p:txBody>
      </p:sp>
    </p:spTree>
    <p:extLst>
      <p:ext uri="{BB962C8B-B14F-4D97-AF65-F5344CB8AC3E}">
        <p14:creationId xmlns:p14="http://schemas.microsoft.com/office/powerpoint/2010/main" val="263913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63ED1DB2-0F23-F222-9840-AF9E71AEA4C8}"/>
              </a:ext>
            </a:extLst>
          </p:cNvPr>
          <p:cNvPicPr>
            <a:picLocks noChangeAspect="1"/>
          </p:cNvPicPr>
          <p:nvPr/>
        </p:nvPicPr>
        <p:blipFill rotWithShape="1">
          <a:blip r:embed="rId2"/>
          <a:srcRect l="38894" r="34533"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2849562" y="504825"/>
            <a:ext cx="6424440" cy="5536537"/>
          </a:xfrm>
        </p:spPr>
        <p:txBody>
          <a:bodyPr>
            <a:normAutofit/>
          </a:bodyPr>
          <a:lstStyle/>
          <a:p>
            <a:pPr marL="514350" lvl="1" indent="0">
              <a:lnSpc>
                <a:spcPct val="90000"/>
              </a:lnSpc>
              <a:buNone/>
            </a:pPr>
            <a:r>
              <a:rPr lang="fr-FR" sz="1700" dirty="0">
                <a:solidFill>
                  <a:schemeClr val="tx2">
                    <a:lumMod val="60000"/>
                    <a:lumOff val="40000"/>
                  </a:schemeClr>
                </a:solidFill>
              </a:rPr>
              <a:t>2. Le droit de la concurrence</a:t>
            </a:r>
          </a:p>
          <a:p>
            <a:pPr marL="514350" lvl="1" indent="0">
              <a:lnSpc>
                <a:spcPct val="90000"/>
              </a:lnSpc>
              <a:buNone/>
            </a:pPr>
            <a:endParaRPr lang="fr-FR" sz="1700" dirty="0"/>
          </a:p>
          <a:p>
            <a:pPr>
              <a:lnSpc>
                <a:spcPct val="90000"/>
              </a:lnSpc>
              <a:buFont typeface="Arial" panose="020B0604020202020204" pitchFamily="34" charset="0"/>
              <a:buChar char="•"/>
            </a:pPr>
            <a:r>
              <a:rPr lang="fr-FR" sz="1700" dirty="0"/>
              <a:t>Les hôpitaux sont soumis aux règles de concurrence : </a:t>
            </a:r>
            <a:r>
              <a:rPr lang="fr-FR" sz="1700" u="sng" dirty="0"/>
              <a:t>avis préalable de l’Autorité belge de la concurrence. </a:t>
            </a:r>
          </a:p>
          <a:p>
            <a:pPr marL="0" indent="0">
              <a:lnSpc>
                <a:spcPct val="90000"/>
              </a:lnSpc>
              <a:buNone/>
            </a:pPr>
            <a:endParaRPr lang="fr-FR" sz="1700" u="sng" dirty="0"/>
          </a:p>
          <a:p>
            <a:pPr marL="0" indent="0">
              <a:lnSpc>
                <a:spcPct val="90000"/>
              </a:lnSpc>
              <a:buNone/>
            </a:pPr>
            <a:r>
              <a:rPr lang="fr-FR" sz="1700" dirty="0"/>
              <a:t>Rôle: </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contrôler que les accords qui lui sont soumis n’entravent pas « de manière significative une concurrence effective dans le marché belge ou une partie substantielle de celui-ci, notamment par la création ou le renforcement d’une position dominante ». </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buFont typeface="Arial" panose="020B0604020202020204" pitchFamily="34" charset="0"/>
              <a:buChar char="•"/>
            </a:pPr>
            <a:endParaRPr lang="fr-FR" sz="1700" u="sng" dirty="0"/>
          </a:p>
          <a:p>
            <a:pPr>
              <a:lnSpc>
                <a:spcPct val="90000"/>
              </a:lnSpc>
              <a:buFont typeface="Arial" panose="020B0604020202020204" pitchFamily="34" charset="0"/>
              <a:buChar char="•"/>
            </a:pPr>
            <a:r>
              <a:rPr lang="fr-FR" sz="1700" u="sng" dirty="0"/>
              <a:t>Avis du 22 juillet 2020 de l’Autorité belge de la concurrence </a:t>
            </a:r>
            <a:r>
              <a:rPr lang="fr-FR" sz="1700" dirty="0"/>
              <a:t>: hôpitaux sont des entreprises et la mise en place d’un réseau hospitalier clinique locorégional est susceptible d’entrainer un changement </a:t>
            </a:r>
          </a:p>
          <a:p>
            <a:pPr marL="0" indent="0">
              <a:lnSpc>
                <a:spcPct val="90000"/>
              </a:lnSpc>
              <a:buNone/>
            </a:pPr>
            <a:endParaRPr lang="fr-FR" sz="1700" dirty="0"/>
          </a:p>
          <a:p>
            <a:pPr>
              <a:lnSpc>
                <a:spcPct val="90000"/>
              </a:lnSpc>
              <a:buFont typeface="Arial" panose="020B0604020202020204" pitchFamily="34" charset="0"/>
              <a:buChar char="•"/>
            </a:pPr>
            <a:endParaRPr lang="fr-FR" sz="1700" dirty="0"/>
          </a:p>
          <a:p>
            <a:pPr marL="0" indent="0">
              <a:lnSpc>
                <a:spcPct val="90000"/>
              </a:lnSpc>
              <a:buNone/>
            </a:pPr>
            <a:endParaRPr lang="fr-BE" sz="1700" dirty="0"/>
          </a:p>
        </p:txBody>
      </p:sp>
    </p:spTree>
    <p:extLst>
      <p:ext uri="{BB962C8B-B14F-4D97-AF65-F5344CB8AC3E}">
        <p14:creationId xmlns:p14="http://schemas.microsoft.com/office/powerpoint/2010/main" val="3479157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scaliers de devant et colonnes sur un bâtiment de ville majestueux">
            <a:extLst>
              <a:ext uri="{FF2B5EF4-FFF2-40B4-BE49-F238E27FC236}">
                <a16:creationId xmlns:a16="http://schemas.microsoft.com/office/drawing/2014/main" id="{63ED1DB2-0F23-F222-9840-AF9E71AEA4C8}"/>
              </a:ext>
            </a:extLst>
          </p:cNvPr>
          <p:cNvPicPr>
            <a:picLocks noChangeAspect="1"/>
          </p:cNvPicPr>
          <p:nvPr/>
        </p:nvPicPr>
        <p:blipFill rotWithShape="1">
          <a:blip r:embed="rId2"/>
          <a:srcRect l="38894" r="34533"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2849562" y="504825"/>
            <a:ext cx="6424440" cy="5536537"/>
          </a:xfrm>
        </p:spPr>
        <p:txBody>
          <a:bodyPr>
            <a:normAutofit/>
          </a:bodyPr>
          <a:lstStyle/>
          <a:p>
            <a:pPr marL="514350" lvl="1" indent="0">
              <a:lnSpc>
                <a:spcPct val="90000"/>
              </a:lnSpc>
              <a:buNone/>
            </a:pPr>
            <a:r>
              <a:rPr lang="fr-FR" sz="1700" dirty="0">
                <a:solidFill>
                  <a:schemeClr val="tx2">
                    <a:lumMod val="60000"/>
                    <a:lumOff val="40000"/>
                  </a:schemeClr>
                </a:solidFill>
              </a:rPr>
              <a:t>2. Le droit de la concurrence</a:t>
            </a:r>
          </a:p>
          <a:p>
            <a:pPr marL="514350" lvl="1" indent="0">
              <a:lnSpc>
                <a:spcPct val="90000"/>
              </a:lnSpc>
              <a:buNone/>
            </a:pPr>
            <a:endParaRPr lang="fr-FR" sz="1700" dirty="0"/>
          </a:p>
          <a:p>
            <a:pPr>
              <a:lnSpc>
                <a:spcPct val="90000"/>
              </a:lnSpc>
              <a:buFont typeface="Arial" panose="020B0604020202020204" pitchFamily="34" charset="0"/>
              <a:buChar char="•"/>
            </a:pPr>
            <a:r>
              <a:rPr lang="fr-FR" sz="1700" u="sng" dirty="0"/>
              <a:t>Modification de la loi sur les hôpitaux </a:t>
            </a:r>
            <a:r>
              <a:rPr lang="fr-FR" sz="1700" dirty="0"/>
              <a:t>(loi du 29 mars 2021) : la constitution d’un réseau n’est plus soumise au contrôle préalable des concentrations</a:t>
            </a:r>
          </a:p>
          <a:p>
            <a:pPr marL="0" indent="0">
              <a:lnSpc>
                <a:spcPct val="90000"/>
              </a:lnSpc>
              <a:buNone/>
            </a:pPr>
            <a:r>
              <a:rPr lang="fr-FR" sz="1700" b="1" dirty="0"/>
              <a:t>Justifications</a:t>
            </a:r>
            <a:r>
              <a:rPr lang="fr-FR" sz="1700" dirty="0"/>
              <a:t>: </a:t>
            </a:r>
            <a:r>
              <a:rPr lang="fr-FR" sz="1800" dirty="0">
                <a:effectLst/>
                <a:latin typeface="Calibri" panose="020F0502020204030204" pitchFamily="34" charset="0"/>
                <a:ea typeface="Aptos" panose="020B0004020202020204" pitchFamily="34" charset="0"/>
              </a:rPr>
              <a:t>le caractère obligatoire des réseaux, l’impact limité de la création des réseaux sur la concurrence dès lors que le secteur est déjà très réglementé, le fait que les hôpitaux fournissent un service public moyennant un financement public également, la faible marge de manœuvre pour les accords dès lors que le Roi doit fixer la liste des types de missions et enfin la liberté thérapeutique et le libre choix du patient</a:t>
            </a:r>
            <a:endParaRPr lang="fr-FR" sz="1700" dirty="0">
              <a:effectLst/>
              <a:latin typeface="Calibri" panose="020F0502020204030204" pitchFamily="34" charset="0"/>
              <a:ea typeface="Aptos" panose="020B0004020202020204" pitchFamily="34" charset="0"/>
            </a:endParaRPr>
          </a:p>
          <a:p>
            <a:pPr marL="0" indent="0">
              <a:lnSpc>
                <a:spcPct val="90000"/>
              </a:lnSpc>
              <a:buNone/>
            </a:pPr>
            <a:r>
              <a:rPr lang="fr-FR" sz="1700" dirty="0">
                <a:latin typeface="Calibri" panose="020F0502020204030204" pitchFamily="34" charset="0"/>
                <a:sym typeface="Wingdings" panose="05000000000000000000" pitchFamily="2" charset="2"/>
              </a:rPr>
              <a:t> Risque de distorsion de la concurrence est minime </a:t>
            </a:r>
            <a:endParaRPr lang="fr-FR" sz="1700" dirty="0"/>
          </a:p>
          <a:p>
            <a:pPr>
              <a:lnSpc>
                <a:spcPct val="90000"/>
              </a:lnSpc>
              <a:buFont typeface="Arial" panose="020B0604020202020204" pitchFamily="34" charset="0"/>
              <a:buChar char="•"/>
            </a:pPr>
            <a:r>
              <a:rPr lang="fr-FR" sz="1700" u="sng" dirty="0"/>
              <a:t>Communiqués de presse </a:t>
            </a:r>
            <a:r>
              <a:rPr lang="fr-FR" sz="1700" dirty="0"/>
              <a:t>du 14 juillet 2023 et du 18 octobre 2023 de l’Autorité belge de la concurrence : confirme sa compétence pour les fusions et acquisitions et adapte son cadre d’analyse</a:t>
            </a:r>
          </a:p>
          <a:p>
            <a:pPr>
              <a:lnSpc>
                <a:spcPct val="90000"/>
              </a:lnSpc>
              <a:buFont typeface="Arial" panose="020B0604020202020204" pitchFamily="34" charset="0"/>
              <a:buChar char="•"/>
            </a:pPr>
            <a:r>
              <a:rPr lang="fr-FR" sz="1700" dirty="0"/>
              <a:t>Janvier: Conseil des Ministres propose un seuil de notification pour limiter le contrôle aux grosses fusions </a:t>
            </a:r>
          </a:p>
          <a:p>
            <a:pPr>
              <a:lnSpc>
                <a:spcPct val="90000"/>
              </a:lnSpc>
              <a:buFont typeface="Arial" panose="020B0604020202020204" pitchFamily="34" charset="0"/>
              <a:buChar char="•"/>
            </a:pPr>
            <a:endParaRPr lang="fr-FR" sz="1700" dirty="0"/>
          </a:p>
          <a:p>
            <a:pPr>
              <a:lnSpc>
                <a:spcPct val="90000"/>
              </a:lnSpc>
              <a:buFont typeface="Arial" panose="020B0604020202020204" pitchFamily="34" charset="0"/>
              <a:buChar char="•"/>
            </a:pPr>
            <a:endParaRPr lang="fr-FR" sz="1700" dirty="0"/>
          </a:p>
          <a:p>
            <a:pPr marL="0" indent="0">
              <a:lnSpc>
                <a:spcPct val="90000"/>
              </a:lnSpc>
              <a:buNone/>
            </a:pPr>
            <a:endParaRPr lang="fr-BE" sz="1700" dirty="0"/>
          </a:p>
        </p:txBody>
      </p:sp>
    </p:spTree>
    <p:extLst>
      <p:ext uri="{BB962C8B-B14F-4D97-AF65-F5344CB8AC3E}">
        <p14:creationId xmlns:p14="http://schemas.microsoft.com/office/powerpoint/2010/main" val="45685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677334" y="484632"/>
            <a:ext cx="8596668" cy="5763768"/>
          </a:xfrm>
        </p:spPr>
        <p:txBody>
          <a:bodyPr/>
          <a:lstStyle/>
          <a:p>
            <a:pPr marL="1371600" lvl="3" indent="0">
              <a:buNone/>
            </a:pPr>
            <a:endParaRPr lang="fr-FR" sz="2000" dirty="0"/>
          </a:p>
          <a:p>
            <a:pPr marL="114300" indent="0">
              <a:buNone/>
            </a:pPr>
            <a:r>
              <a:rPr lang="fr-FR" sz="2600" dirty="0">
                <a:solidFill>
                  <a:schemeClr val="tx2">
                    <a:lumMod val="60000"/>
                    <a:lumOff val="40000"/>
                  </a:schemeClr>
                </a:solidFill>
              </a:rPr>
              <a:t>3. La gouvernance des réseaux</a:t>
            </a:r>
          </a:p>
          <a:p>
            <a:pPr marL="114300" indent="0">
              <a:buNone/>
            </a:pPr>
            <a:r>
              <a:rPr lang="fr-FR" dirty="0"/>
              <a:t>Atout = organes propres avec un pouvoir de décision contraignant </a:t>
            </a:r>
          </a:p>
          <a:p>
            <a:pPr marL="114300" indent="0">
              <a:buNone/>
            </a:pPr>
            <a:r>
              <a:rPr lang="fr-FR" dirty="0"/>
              <a:t>Mais tout n’est pas fixé … </a:t>
            </a:r>
            <a:endParaRPr lang="fr-FR" sz="1200" dirty="0"/>
          </a:p>
          <a:p>
            <a:pPr>
              <a:buFont typeface="Arial" panose="020B0604020202020204" pitchFamily="34" charset="0"/>
              <a:buChar char="•"/>
            </a:pPr>
            <a:r>
              <a:rPr lang="fr-FR" dirty="0"/>
              <a:t>Il reste au Roi à déterminer les règles de composition et de fonctionnement du </a:t>
            </a:r>
            <a:r>
              <a:rPr lang="fr-FR" b="1" dirty="0"/>
              <a:t>Conseil médical de réseau</a:t>
            </a:r>
            <a:r>
              <a:rPr lang="fr-FR" dirty="0"/>
              <a:t> : mode d’élection des membres, désignation du président, etc. </a:t>
            </a:r>
          </a:p>
          <a:p>
            <a:pPr>
              <a:buFont typeface="Arial" panose="020B0604020202020204" pitchFamily="34" charset="0"/>
              <a:buChar char="•"/>
            </a:pPr>
            <a:r>
              <a:rPr lang="fr-FR" dirty="0"/>
              <a:t>Dans l’attente d’un arrêté royal : la loi prévoit la possibilité faire exercer les missions du conseil médical du réseau par une </a:t>
            </a:r>
            <a:r>
              <a:rPr lang="fr-FR" b="1" dirty="0"/>
              <a:t>délégation</a:t>
            </a:r>
            <a:r>
              <a:rPr lang="fr-FR" dirty="0"/>
              <a:t> des différents conseils médicaux des hôpitaux</a:t>
            </a:r>
          </a:p>
          <a:p>
            <a:pPr>
              <a:buFont typeface="Arial" panose="020B0604020202020204" pitchFamily="34" charset="0"/>
              <a:buChar char="•"/>
            </a:pPr>
            <a:r>
              <a:rPr lang="fr-FR" dirty="0"/>
              <a:t>Avis du 31 octobre 2019 de la Commission paritaire nationale Médecins-Hôpitaux </a:t>
            </a:r>
          </a:p>
          <a:p>
            <a:pPr>
              <a:buFont typeface="Arial" panose="020B0604020202020204" pitchFamily="34" charset="0"/>
              <a:buChar char="•"/>
            </a:pPr>
            <a:endParaRPr lang="fr-FR" dirty="0"/>
          </a:p>
          <a:p>
            <a:pPr lvl="1">
              <a:buFont typeface="Arial" panose="020B0604020202020204" pitchFamily="34" charset="0"/>
              <a:buChar char="•"/>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a:p>
            <a:pPr marL="0" indent="0">
              <a:buNone/>
            </a:pPr>
            <a:endParaRPr lang="fr-BE" dirty="0"/>
          </a:p>
        </p:txBody>
      </p:sp>
    </p:spTree>
    <p:extLst>
      <p:ext uri="{BB962C8B-B14F-4D97-AF65-F5344CB8AC3E}">
        <p14:creationId xmlns:p14="http://schemas.microsoft.com/office/powerpoint/2010/main" val="2673104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677334" y="484632"/>
            <a:ext cx="8596668" cy="5763768"/>
          </a:xfrm>
        </p:spPr>
        <p:txBody>
          <a:bodyPr>
            <a:normAutofit/>
          </a:bodyPr>
          <a:lstStyle/>
          <a:p>
            <a:pPr>
              <a:buFont typeface="Arial" panose="020B0604020202020204" pitchFamily="34" charset="0"/>
              <a:buChar char="•"/>
            </a:pPr>
            <a:r>
              <a:rPr lang="fr-FR" dirty="0">
                <a:solidFill>
                  <a:srgbClr val="242021"/>
                </a:solidFill>
                <a:latin typeface="MeliorLTStd"/>
              </a:rPr>
              <a:t>Rôle du médecin chef de réseau:  l'harmonisation des missions de soins, conclusion des accords nécessaires en termes de continuité des soins avec les points de référence pour les missions de soins suprarégionales en dehors du réseau hospitalier clinique locorégional.</a:t>
            </a:r>
            <a:br>
              <a:rPr lang="fr-FR" dirty="0">
                <a:solidFill>
                  <a:srgbClr val="242021"/>
                </a:solidFill>
                <a:latin typeface="MeliorLTStd"/>
              </a:rPr>
            </a:br>
            <a:r>
              <a:rPr lang="fr-FR" dirty="0">
                <a:solidFill>
                  <a:srgbClr val="242021"/>
                </a:solidFill>
                <a:latin typeface="MeliorLTStd"/>
              </a:rPr>
              <a:t>+ compétence pour donner des instructions aux médecins de l'hôpital du réseau hospitalier clinique locorégional</a:t>
            </a:r>
          </a:p>
          <a:p>
            <a:pPr marL="0" indent="0">
              <a:buNone/>
            </a:pPr>
            <a:r>
              <a:rPr lang="fr-FR" dirty="0">
                <a:solidFill>
                  <a:srgbClr val="242021"/>
                </a:solidFill>
                <a:latin typeface="MeliorLTStd"/>
              </a:rPr>
              <a:t>Art.</a:t>
            </a:r>
            <a:r>
              <a:rPr lang="fr-FR" sz="1800" b="0" i="0" dirty="0">
                <a:solidFill>
                  <a:srgbClr val="242021"/>
                </a:solidFill>
                <a:effectLst/>
                <a:latin typeface="MeliorLTStd"/>
              </a:rPr>
              <a:t> 22/1, alinéa 6, de la LCH: le Roi peut préciser les tâches minimales du </a:t>
            </a:r>
            <a:r>
              <a:rPr lang="fr-FR" sz="1800" b="1" i="0" dirty="0">
                <a:solidFill>
                  <a:srgbClr val="242021"/>
                </a:solidFill>
                <a:effectLst/>
                <a:latin typeface="MeliorLTStd"/>
              </a:rPr>
              <a:t>médecin en chef de réseau</a:t>
            </a:r>
            <a:r>
              <a:rPr lang="fr-FR" sz="1800" b="0" i="0" dirty="0">
                <a:solidFill>
                  <a:srgbClr val="242021"/>
                </a:solidFill>
                <a:effectLst/>
                <a:latin typeface="MeliorLTStd"/>
              </a:rPr>
              <a:t> ou du collège de médecins en chef de réseau, ainsi que la manière dont peut être exercé le droit de donner des instructions</a:t>
            </a:r>
            <a:r>
              <a:rPr lang="fr-FR" dirty="0">
                <a:solidFill>
                  <a:srgbClr val="242021"/>
                </a:solidFill>
                <a:latin typeface="MyriadPro-Semibold"/>
              </a:rPr>
              <a:t>.</a:t>
            </a:r>
            <a:r>
              <a:rPr lang="fr-FR" sz="1800" b="0" i="0" dirty="0">
                <a:solidFill>
                  <a:srgbClr val="242021"/>
                </a:solidFill>
                <a:effectLst/>
                <a:latin typeface="MeliorLTStd"/>
              </a:rPr>
              <a:t> </a:t>
            </a:r>
          </a:p>
          <a:p>
            <a:pPr marL="0" indent="0">
              <a:buNone/>
            </a:pPr>
            <a:r>
              <a:rPr lang="fr-FR" sz="1800" b="0" i="0" dirty="0">
                <a:solidFill>
                  <a:srgbClr val="242021"/>
                </a:solidFill>
                <a:effectLst/>
                <a:latin typeface="MeliorLTStd"/>
              </a:rPr>
              <a:t>Cet arrêté royal n’est toujours pas entré en vigueur, alors qu’il est nécessaire, compte tenu de la définition assez vague des responsabilités de la fonction de médecin en chef de réseau et du manque de clarté liée à la compétence d’instruction susmentionnée</a:t>
            </a:r>
            <a:r>
              <a:rPr lang="fr-FR" dirty="0">
                <a:solidFill>
                  <a:srgbClr val="242021"/>
                </a:solidFill>
                <a:latin typeface="MyriadPro-Semibold"/>
              </a:rPr>
              <a:t>.</a:t>
            </a:r>
            <a:br>
              <a:rPr lang="fr-FR" dirty="0"/>
            </a:br>
            <a:endParaRPr lang="fr-FR" dirty="0"/>
          </a:p>
          <a:p>
            <a:pPr lvl="1">
              <a:buFont typeface="Arial" panose="020B0604020202020204" pitchFamily="34" charset="0"/>
              <a:buChar char="•"/>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a:p>
            <a:pPr marL="0" indent="0">
              <a:buNone/>
            </a:pPr>
            <a:endParaRPr lang="fr-BE" dirty="0"/>
          </a:p>
        </p:txBody>
      </p:sp>
    </p:spTree>
    <p:extLst>
      <p:ext uri="{BB962C8B-B14F-4D97-AF65-F5344CB8AC3E}">
        <p14:creationId xmlns:p14="http://schemas.microsoft.com/office/powerpoint/2010/main" val="236493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677334" y="768096"/>
            <a:ext cx="8596668" cy="5480304"/>
          </a:xfrm>
        </p:spPr>
        <p:txBody>
          <a:bodyPr/>
          <a:lstStyle/>
          <a:p>
            <a:pPr marL="114300" indent="0">
              <a:buNone/>
            </a:pPr>
            <a:r>
              <a:rPr lang="fr-FR" sz="2600" dirty="0">
                <a:solidFill>
                  <a:schemeClr val="tx2">
                    <a:lumMod val="60000"/>
                    <a:lumOff val="40000"/>
                  </a:schemeClr>
                </a:solidFill>
              </a:rPr>
              <a:t>4. La répartition de l’offre de soins</a:t>
            </a:r>
            <a:endParaRPr lang="fr-FR" dirty="0">
              <a:solidFill>
                <a:schemeClr val="tx2">
                  <a:lumMod val="60000"/>
                  <a:lumOff val="40000"/>
                </a:schemeClr>
              </a:solidFill>
            </a:endParaRPr>
          </a:p>
          <a:p>
            <a:pPr>
              <a:buFont typeface="Arial" panose="020B0604020202020204" pitchFamily="34" charset="0"/>
              <a:buChar char="•"/>
            </a:pPr>
            <a:endParaRPr lang="fr-FR" dirty="0"/>
          </a:p>
          <a:p>
            <a:pPr>
              <a:buFont typeface="Wingdings" panose="05000000000000000000" pitchFamily="2" charset="2"/>
              <a:buChar char="Ø"/>
            </a:pPr>
            <a:r>
              <a:rPr lang="fr-FR" b="1" dirty="0"/>
              <a:t>L’arrêté royal du 22 novembre 2022 </a:t>
            </a:r>
            <a:r>
              <a:rPr lang="fr-FR" dirty="0"/>
              <a:t>définit :</a:t>
            </a:r>
          </a:p>
          <a:p>
            <a:pPr>
              <a:buFontTx/>
              <a:buChar char="-"/>
            </a:pPr>
            <a:r>
              <a:rPr lang="fr-FR" dirty="0"/>
              <a:t>Art. 1</a:t>
            </a:r>
            <a:r>
              <a:rPr lang="fr-FR" baseline="30000" dirty="0"/>
              <a:t>er</a:t>
            </a:r>
            <a:r>
              <a:rPr lang="fr-FR" dirty="0"/>
              <a:t> : Les missions de soins </a:t>
            </a:r>
            <a:r>
              <a:rPr lang="fr-FR" b="1" dirty="0"/>
              <a:t>locorégionales</a:t>
            </a:r>
            <a:r>
              <a:rPr lang="fr-FR" dirty="0"/>
              <a:t> (médecine, chirurgie, maternité, médico-technique) ;</a:t>
            </a:r>
          </a:p>
          <a:p>
            <a:pPr>
              <a:buFontTx/>
              <a:buChar char="-"/>
            </a:pPr>
            <a:r>
              <a:rPr lang="fr-FR" dirty="0"/>
              <a:t>Art. 2 : Les missions de soins </a:t>
            </a:r>
            <a:r>
              <a:rPr lang="fr-FR" b="1" dirty="0"/>
              <a:t>suprarégionales</a:t>
            </a:r>
            <a:r>
              <a:rPr lang="fr-FR" dirty="0"/>
              <a:t> (soins hyperspécialisés, maladies rares, néonatalogie, CPMA, grands brûlés, coma, transplantation, </a:t>
            </a:r>
            <a:r>
              <a:rPr lang="fr-FR" dirty="0" err="1"/>
              <a:t>etc</a:t>
            </a:r>
            <a:r>
              <a:rPr lang="fr-FR" dirty="0"/>
              <a:t>)</a:t>
            </a:r>
          </a:p>
          <a:p>
            <a:pPr>
              <a:buFontTx/>
              <a:buChar char="-"/>
            </a:pPr>
            <a:r>
              <a:rPr lang="fr-FR" dirty="0"/>
              <a:t>Pas de distinction entre générales et spécialisées – choix du Ministre VDB car caractère hétérogène des réseaux constitués</a:t>
            </a:r>
          </a:p>
          <a:p>
            <a:pPr>
              <a:buFontTx/>
              <a:buChar char="-"/>
            </a:pPr>
            <a:r>
              <a:rPr lang="fr-FR" dirty="0"/>
              <a:t>Art 3 : Critères d’accessibilité liées à l’art. 1: temps de parcours en voiture dans des conditions de circulation normales un jour de semaine, de maximum 30 minutes pour 90% des citoyens au sein d’une zone géographique couverte par le réseau hospitalier </a:t>
            </a:r>
          </a:p>
          <a:p>
            <a:pPr>
              <a:buFontTx/>
              <a:buChar char="-"/>
            </a:pPr>
            <a:endParaRPr lang="fr-FR" dirty="0"/>
          </a:p>
          <a:p>
            <a:pPr>
              <a:buFont typeface="Wingdings" panose="05000000000000000000" pitchFamily="2" charset="2"/>
              <a:buChar char="Ø"/>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a:p>
            <a:pPr marL="0" indent="0">
              <a:buNone/>
            </a:pPr>
            <a:endParaRPr lang="fr-BE" dirty="0"/>
          </a:p>
        </p:txBody>
      </p:sp>
    </p:spTree>
    <p:extLst>
      <p:ext uri="{BB962C8B-B14F-4D97-AF65-F5344CB8AC3E}">
        <p14:creationId xmlns:p14="http://schemas.microsoft.com/office/powerpoint/2010/main" val="183356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AAE8A-6F6D-AD2B-26D0-541F2162A7D3}"/>
              </a:ext>
            </a:extLst>
          </p:cNvPr>
          <p:cNvSpPr>
            <a:spLocks noGrp="1"/>
          </p:cNvSpPr>
          <p:nvPr>
            <p:ph type="title"/>
          </p:nvPr>
        </p:nvSpPr>
        <p:spPr/>
        <p:txBody>
          <a:bodyPr>
            <a:normAutofit fontScale="90000"/>
          </a:bodyPr>
          <a:lstStyle/>
          <a:p>
            <a:r>
              <a:rPr lang="fr-FR" dirty="0"/>
              <a:t>2. La mise en place des réseaux hospitaliers</a:t>
            </a:r>
            <a:endParaRPr lang="fr-BE" dirty="0"/>
          </a:p>
        </p:txBody>
      </p:sp>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677334" y="1213658"/>
            <a:ext cx="8596668" cy="5034742"/>
          </a:xfrm>
        </p:spPr>
        <p:txBody>
          <a:bodyPr/>
          <a:lstStyle/>
          <a:p>
            <a:pPr marL="457200" indent="-457200">
              <a:buFont typeface="+mj-lt"/>
              <a:buAutoNum type="alphaUcPeriod" startAt="2"/>
            </a:pPr>
            <a:r>
              <a:rPr lang="fr-FR" sz="2000" dirty="0"/>
              <a:t>Les enjeux</a:t>
            </a:r>
          </a:p>
          <a:p>
            <a:pPr marL="1828800" lvl="3" indent="-457200">
              <a:buFont typeface="+mj-lt"/>
              <a:buAutoNum type="arabicPeriod" startAt="2"/>
            </a:pPr>
            <a:r>
              <a:rPr lang="fr-FR" sz="2000" dirty="0"/>
              <a:t>La répartition de l’offre de soins</a:t>
            </a:r>
            <a:endParaRPr lang="fr-FR" dirty="0"/>
          </a:p>
          <a:p>
            <a:pPr>
              <a:buFont typeface="Arial" panose="020B0604020202020204" pitchFamily="34" charset="0"/>
              <a:buChar char="•"/>
            </a:pPr>
            <a:endParaRPr lang="fr-FR" dirty="0"/>
          </a:p>
          <a:p>
            <a:pPr>
              <a:buFontTx/>
              <a:buChar char="-"/>
            </a:pPr>
            <a:endParaRPr lang="fr-FR" dirty="0"/>
          </a:p>
          <a:p>
            <a:pPr>
              <a:buFont typeface="Wingdings" panose="05000000000000000000" pitchFamily="2" charset="2"/>
              <a:buChar char="Ø"/>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a:p>
            <a:pPr marL="0" indent="0">
              <a:buNone/>
            </a:pPr>
            <a:endParaRPr lang="fr-BE" dirty="0"/>
          </a:p>
        </p:txBody>
      </p:sp>
      <p:pic>
        <p:nvPicPr>
          <p:cNvPr id="5" name="Image 4" descr="Une image contenant texte, capture d’écran, document, Police&#10;&#10;Description générée automatiquement">
            <a:extLst>
              <a:ext uri="{FF2B5EF4-FFF2-40B4-BE49-F238E27FC236}">
                <a16:creationId xmlns:a16="http://schemas.microsoft.com/office/drawing/2014/main" id="{8A75C36C-7B0A-F457-B098-E424705ED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70" y="266894"/>
            <a:ext cx="10627975" cy="6591106"/>
          </a:xfrm>
          <a:prstGeom prst="rect">
            <a:avLst/>
          </a:prstGeom>
        </p:spPr>
      </p:pic>
    </p:spTree>
    <p:extLst>
      <p:ext uri="{BB962C8B-B14F-4D97-AF65-F5344CB8AC3E}">
        <p14:creationId xmlns:p14="http://schemas.microsoft.com/office/powerpoint/2010/main" val="414408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Les médecins sont-ils surpayés ? - Courrier Cadres">
            <a:extLst>
              <a:ext uri="{FF2B5EF4-FFF2-40B4-BE49-F238E27FC236}">
                <a16:creationId xmlns:a16="http://schemas.microsoft.com/office/drawing/2014/main" id="{6046A78B-C34E-11B0-1857-FB4F8A8D30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2" r="17280"/>
          <a:stretch/>
        </p:blipFill>
        <p:spPr bwMode="auto">
          <a:xfrm>
            <a:off x="7324724" y="-1"/>
            <a:ext cx="4867275"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D01F428-3CFA-F2DA-02EE-95E4990ABBA0}"/>
              </a:ext>
            </a:extLst>
          </p:cNvPr>
          <p:cNvSpPr>
            <a:spLocks noGrp="1"/>
          </p:cNvSpPr>
          <p:nvPr>
            <p:ph idx="1"/>
          </p:nvPr>
        </p:nvSpPr>
        <p:spPr>
          <a:xfrm>
            <a:off x="677333" y="876301"/>
            <a:ext cx="6439415" cy="5165062"/>
          </a:xfrm>
        </p:spPr>
        <p:txBody>
          <a:bodyPr>
            <a:normAutofit/>
          </a:bodyPr>
          <a:lstStyle/>
          <a:p>
            <a:pPr marL="0" indent="0">
              <a:lnSpc>
                <a:spcPct val="90000"/>
              </a:lnSpc>
              <a:buNone/>
            </a:pPr>
            <a:r>
              <a:rPr lang="fr-FR" sz="1600" b="1" dirty="0">
                <a:solidFill>
                  <a:schemeClr val="tx2">
                    <a:lumMod val="60000"/>
                    <a:lumOff val="40000"/>
                  </a:schemeClr>
                </a:solidFill>
              </a:rPr>
              <a:t>5. Le financement des réseaux</a:t>
            </a:r>
          </a:p>
          <a:p>
            <a:pPr>
              <a:lnSpc>
                <a:spcPct val="90000"/>
              </a:lnSpc>
              <a:buFont typeface="Arial" panose="020B0604020202020204" pitchFamily="34" charset="0"/>
              <a:buChar char="•"/>
            </a:pPr>
            <a:endParaRPr lang="fr-FR" sz="1600" dirty="0"/>
          </a:p>
          <a:p>
            <a:pPr>
              <a:lnSpc>
                <a:spcPct val="90000"/>
              </a:lnSpc>
              <a:buFont typeface="Arial" panose="020B0604020202020204" pitchFamily="34" charset="0"/>
              <a:buChar char="•"/>
            </a:pPr>
            <a:r>
              <a:rPr lang="fr-FR" sz="1600" dirty="0"/>
              <a:t>Conseil fédéral des établissements hospitaliers (CFEH) : Avis du 12 décembre 2021 et du 16 décembre 2021 </a:t>
            </a:r>
          </a:p>
          <a:p>
            <a:pPr>
              <a:lnSpc>
                <a:spcPct val="90000"/>
              </a:lnSpc>
              <a:buFont typeface="Arial" panose="020B0604020202020204" pitchFamily="34" charset="0"/>
              <a:buChar char="•"/>
            </a:pPr>
            <a:r>
              <a:rPr lang="fr-FR" sz="1600" dirty="0"/>
              <a:t>Incitants financiers en vue de promouvoir la collaboration au sein des réseaux hospitaliers locorégionaux : </a:t>
            </a:r>
          </a:p>
          <a:p>
            <a:pPr>
              <a:lnSpc>
                <a:spcPct val="90000"/>
              </a:lnSpc>
              <a:buFont typeface="Arial" panose="020B0604020202020204" pitchFamily="34" charset="0"/>
              <a:buChar char="•"/>
            </a:pPr>
            <a:r>
              <a:rPr lang="fr-FR" sz="1600" dirty="0"/>
              <a:t>Obstacles quant à la coopération entre hôpitaux (facturation de la TVA, droit du travail, mise à disposition de personnel, statut du médecin, normes d’agrément, cascade d’agréments)</a:t>
            </a:r>
          </a:p>
          <a:p>
            <a:pPr>
              <a:lnSpc>
                <a:spcPct val="90000"/>
              </a:lnSpc>
              <a:buFont typeface="Arial" panose="020B0604020202020204" pitchFamily="34" charset="0"/>
              <a:buChar char="•"/>
            </a:pPr>
            <a:r>
              <a:rPr lang="fr-FR" sz="1600" dirty="0"/>
              <a:t>Prochaines étapes: financement des missions de soins au niveau des réseaux, agir via la programmation et les normes d’agrément</a:t>
            </a:r>
          </a:p>
          <a:p>
            <a:pPr>
              <a:lnSpc>
                <a:spcPct val="90000"/>
              </a:lnSpc>
              <a:buFont typeface="Arial" panose="020B0604020202020204" pitchFamily="34" charset="0"/>
              <a:buChar char="•"/>
            </a:pPr>
            <a:endParaRPr lang="fr-FR" sz="1100" dirty="0"/>
          </a:p>
          <a:p>
            <a:pPr marL="0" indent="0">
              <a:lnSpc>
                <a:spcPct val="90000"/>
              </a:lnSpc>
              <a:buNone/>
            </a:pPr>
            <a:endParaRPr lang="fr-BE" sz="1100" dirty="0"/>
          </a:p>
        </p:txBody>
      </p:sp>
      <p:cxnSp>
        <p:nvCxnSpPr>
          <p:cNvPr id="12"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1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101892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677334" y="710184"/>
            <a:ext cx="8596668" cy="1127760"/>
          </a:xfrm>
        </p:spPr>
        <p:txBody>
          <a:bodyPr>
            <a:normAutofit fontScale="90000"/>
          </a:bodyPr>
          <a:lstStyle/>
          <a:p>
            <a:r>
              <a:rPr lang="fr-FR" dirty="0"/>
              <a:t>1. Historique - La réforme de l’organisation du paysage hospitalier </a:t>
            </a:r>
            <a:br>
              <a:rPr lang="fr-FR" dirty="0"/>
            </a:br>
            <a:endParaRPr lang="fr-BE"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p:txBody>
          <a:bodyPr>
            <a:normAutofit/>
          </a:bodyPr>
          <a:lstStyle/>
          <a:p>
            <a:pPr marL="0" indent="0">
              <a:buNone/>
            </a:pPr>
            <a:endParaRPr lang="fr-BE" dirty="0"/>
          </a:p>
          <a:p>
            <a:pPr>
              <a:buFont typeface="Arial" panose="020B0604020202020204" pitchFamily="34" charset="0"/>
              <a:buChar char="•"/>
            </a:pPr>
            <a:r>
              <a:rPr lang="fr-BE" b="1" dirty="0"/>
              <a:t>1945</a:t>
            </a:r>
            <a:r>
              <a:rPr lang="fr-BE" dirty="0"/>
              <a:t> : création de la sécurité sociale obligatoire et choix du patient de l’établissement de soins</a:t>
            </a:r>
          </a:p>
          <a:p>
            <a:pPr>
              <a:buFont typeface="Arial" panose="020B0604020202020204" pitchFamily="34" charset="0"/>
              <a:buChar char="•"/>
            </a:pPr>
            <a:r>
              <a:rPr lang="fr-BE" dirty="0"/>
              <a:t>… </a:t>
            </a:r>
          </a:p>
          <a:p>
            <a:pPr>
              <a:buFont typeface="Arial" panose="020B0604020202020204" pitchFamily="34" charset="0"/>
              <a:buChar char="•"/>
            </a:pPr>
            <a:r>
              <a:rPr lang="fr-BE" b="1" dirty="0"/>
              <a:t>1963</a:t>
            </a:r>
            <a:r>
              <a:rPr lang="fr-BE" dirty="0"/>
              <a:t> : Première véritable législation hospitalière: normes qualité</a:t>
            </a:r>
          </a:p>
          <a:p>
            <a:pPr>
              <a:buFont typeface="Arial" panose="020B0604020202020204" pitchFamily="34" charset="0"/>
              <a:buChar char="•"/>
            </a:pPr>
            <a:r>
              <a:rPr lang="fr-BE" b="1" dirty="0"/>
              <a:t>1987 et 2008 </a:t>
            </a:r>
            <a:r>
              <a:rPr lang="fr-BE" dirty="0"/>
              <a:t>: coordinations </a:t>
            </a:r>
          </a:p>
          <a:p>
            <a:pPr>
              <a:buFont typeface="Arial" panose="020B0604020202020204" pitchFamily="34" charset="0"/>
              <a:buChar char="•"/>
            </a:pPr>
            <a:r>
              <a:rPr lang="fr-BE" b="1" dirty="0"/>
              <a:t>2019</a:t>
            </a:r>
            <a:r>
              <a:rPr lang="fr-BE" dirty="0"/>
              <a:t> : Mise en place du réseautage clinique entre hôpitaux (</a:t>
            </a:r>
            <a:r>
              <a:rPr lang="fr-FR" sz="1600" dirty="0"/>
              <a:t>loi du 28 février 2019</a:t>
            </a:r>
            <a:r>
              <a:rPr lang="fr-FR" dirty="0"/>
              <a:t>)</a:t>
            </a:r>
          </a:p>
        </p:txBody>
      </p:sp>
    </p:spTree>
    <p:extLst>
      <p:ext uri="{BB962C8B-B14F-4D97-AF65-F5344CB8AC3E}">
        <p14:creationId xmlns:p14="http://schemas.microsoft.com/office/powerpoint/2010/main" val="2638603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23" name="Group 922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224" name="Straight Connector 922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25" name="Straight Connector 922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22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2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28" name="Isosceles Triangle 922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2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3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3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32" name="Isosceles Triangle 923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9233" name="Isosceles Triangle 923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grpSp>
      <p:pic>
        <p:nvPicPr>
          <p:cNvPr id="9218" name="Picture 2" descr="Impression rigide for Sale avec l'œuvre « Drôle d'échecs singe échec et mat  roi échiquier salle de pion d'échecs 3d singe intelligent génie iq jeu nuit  jeu de société chimpanzés gorille singe">
            <a:extLst>
              <a:ext uri="{FF2B5EF4-FFF2-40B4-BE49-F238E27FC236}">
                <a16:creationId xmlns:a16="http://schemas.microsoft.com/office/drawing/2014/main" id="{86A34F24-3DC6-11BD-87EA-03F4FAC347F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78" t="9068" r="1646"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BBE72BE-3318-5E5D-EFE1-A922166D627E}"/>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r>
              <a:rPr lang="en-US" sz="4200" dirty="0"/>
              <a:t>Des questions ?</a:t>
            </a:r>
          </a:p>
        </p:txBody>
      </p:sp>
    </p:spTree>
    <p:extLst>
      <p:ext uri="{BB962C8B-B14F-4D97-AF65-F5344CB8AC3E}">
        <p14:creationId xmlns:p14="http://schemas.microsoft.com/office/powerpoint/2010/main" val="1149978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ECC51-35B2-C0EC-8B3E-AC504670E9B4}"/>
              </a:ext>
            </a:extLst>
          </p:cNvPr>
          <p:cNvSpPr>
            <a:spLocks noGrp="1"/>
          </p:cNvSpPr>
          <p:nvPr>
            <p:ph type="title"/>
          </p:nvPr>
        </p:nvSpPr>
        <p:spPr/>
        <p:txBody>
          <a:bodyPr/>
          <a:lstStyle/>
          <a:p>
            <a:r>
              <a:rPr lang="fr-BE" dirty="0"/>
              <a:t>Merci pour votre attention ! </a:t>
            </a:r>
          </a:p>
        </p:txBody>
      </p:sp>
      <p:sp>
        <p:nvSpPr>
          <p:cNvPr id="3" name="Espace réservé du contenu 2">
            <a:extLst>
              <a:ext uri="{FF2B5EF4-FFF2-40B4-BE49-F238E27FC236}">
                <a16:creationId xmlns:a16="http://schemas.microsoft.com/office/drawing/2014/main" id="{A833F26F-D9BB-1B13-D79D-5E6B3D5F3C61}"/>
              </a:ext>
            </a:extLst>
          </p:cNvPr>
          <p:cNvSpPr>
            <a:spLocks noGrp="1" noRot="1" noMove="1" noResize="1" noEditPoints="1" noAdjustHandles="1" noChangeArrowheads="1" noChangeShapeType="1"/>
          </p:cNvSpPr>
          <p:nvPr>
            <p:ph idx="1"/>
          </p:nvPr>
        </p:nvSpPr>
        <p:spPr/>
        <p:txBody>
          <a:bodyPr>
            <a:normAutofit/>
          </a:bodyPr>
          <a:lstStyle/>
          <a:p>
            <a:pPr marL="0" indent="0">
              <a:buNone/>
            </a:pPr>
            <a:endParaRPr lang="fr-FR" dirty="0"/>
          </a:p>
          <a:p>
            <a:pPr marL="0" indent="0">
              <a:buNone/>
            </a:pPr>
            <a:r>
              <a:rPr lang="fr-BE" b="1" dirty="0"/>
              <a:t>Sarah Ben Messaoud </a:t>
            </a:r>
            <a:r>
              <a:rPr lang="fr-BE" dirty="0"/>
              <a:t>– Avocate</a:t>
            </a:r>
          </a:p>
          <a:p>
            <a:pPr marL="0" indent="0">
              <a:buNone/>
            </a:pPr>
            <a:endParaRPr lang="fr-BE" dirty="0"/>
          </a:p>
          <a:p>
            <a:pPr marL="0" indent="0">
              <a:buNone/>
            </a:pPr>
            <a:r>
              <a:rPr lang="fr-BE" dirty="0"/>
              <a:t>Spécialiste agréée en droit administratif et en droit hospitalier</a:t>
            </a:r>
          </a:p>
          <a:p>
            <a:pPr marL="0" indent="0">
              <a:buNone/>
            </a:pPr>
            <a:r>
              <a:rPr lang="fr-BE" dirty="0"/>
              <a:t>Maitre de Conférences à l’Ecole de Santé publique (ULB) </a:t>
            </a:r>
          </a:p>
          <a:p>
            <a:pPr marL="0" indent="0">
              <a:buNone/>
            </a:pPr>
            <a:r>
              <a:rPr lang="fr-BE" dirty="0"/>
              <a:t>P : +32 (0) 477.455.776</a:t>
            </a:r>
          </a:p>
          <a:p>
            <a:pPr marL="0" indent="0">
              <a:buNone/>
            </a:pPr>
            <a:endParaRPr lang="fr-BE" dirty="0"/>
          </a:p>
          <a:p>
            <a:pPr marL="0" indent="0">
              <a:buNone/>
            </a:pPr>
            <a:r>
              <a:rPr lang="fr-BE" dirty="0">
                <a:hlinkClick r:id="rId2"/>
              </a:rPr>
              <a:t>sbm@altea.be</a:t>
            </a:r>
            <a:r>
              <a:rPr lang="fr-BE" dirty="0"/>
              <a:t> </a:t>
            </a:r>
          </a:p>
          <a:p>
            <a:pPr marL="0" indent="0">
              <a:buNone/>
            </a:pPr>
            <a:endParaRPr lang="fr-FR" dirty="0"/>
          </a:p>
          <a:p>
            <a:pPr marL="0" indent="0">
              <a:buNone/>
            </a:pPr>
            <a:endParaRPr lang="fr-BE" dirty="0"/>
          </a:p>
          <a:p>
            <a:pPr marL="0" indent="0">
              <a:buNone/>
            </a:pPr>
            <a:endParaRPr lang="fr-BE" dirty="0"/>
          </a:p>
        </p:txBody>
      </p:sp>
      <p:pic>
        <p:nvPicPr>
          <p:cNvPr id="4" name="Picture 4" descr="AVOCAT DOCTEUR (50X40)">
            <a:extLst>
              <a:ext uri="{FF2B5EF4-FFF2-40B4-BE49-F238E27FC236}">
                <a16:creationId xmlns:a16="http://schemas.microsoft.com/office/drawing/2014/main" id="{83216F71-6021-A7C9-2FED-80E0E2230A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84" r="11150"/>
          <a:stretch/>
        </p:blipFill>
        <p:spPr bwMode="auto">
          <a:xfrm>
            <a:off x="7065838"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20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677334" y="546100"/>
            <a:ext cx="8596668" cy="5042047"/>
          </a:xfrm>
        </p:spPr>
        <p:txBody>
          <a:bodyPr>
            <a:normAutofit/>
          </a:bodyPr>
          <a:lstStyle/>
          <a:p>
            <a:pPr marL="0" indent="0">
              <a:buNone/>
            </a:pPr>
            <a:endParaRPr lang="fr-BE" dirty="0"/>
          </a:p>
          <a:p>
            <a:pPr>
              <a:buFont typeface="Arial" panose="020B0604020202020204" pitchFamily="34" charset="0"/>
              <a:buChar char="•"/>
            </a:pPr>
            <a:r>
              <a:rPr lang="fr-BE" b="1" dirty="0"/>
              <a:t>Loi (fédérale) sur les réseaux mais coexistence avec la compétence des entités fédérées </a:t>
            </a:r>
          </a:p>
          <a:p>
            <a:pPr lvl="1">
              <a:buFont typeface="Wingdings" panose="05000000000000000000" pitchFamily="2" charset="2"/>
              <a:buChar char="v"/>
            </a:pPr>
            <a:r>
              <a:rPr lang="fr-BE" dirty="0"/>
              <a:t>Politique hospitalière morcelée (6</a:t>
            </a:r>
            <a:r>
              <a:rPr lang="fr-BE" baseline="30000" dirty="0"/>
              <a:t>ème</a:t>
            </a:r>
            <a:r>
              <a:rPr lang="fr-BE" dirty="0"/>
              <a:t> réforme de l’Etat)</a:t>
            </a:r>
          </a:p>
          <a:p>
            <a:pPr lvl="1">
              <a:buFont typeface="Wingdings" panose="05000000000000000000" pitchFamily="2" charset="2"/>
              <a:buChar char="v"/>
            </a:pPr>
            <a:r>
              <a:rPr lang="fr-BE" dirty="0"/>
              <a:t>Fédéral reste compétent pour la législation organique donc: </a:t>
            </a:r>
          </a:p>
          <a:p>
            <a:pPr lvl="2">
              <a:buFont typeface="Wingdings" panose="05000000000000000000" pitchFamily="2" charset="2"/>
              <a:buChar char="ü"/>
            </a:pPr>
            <a:r>
              <a:rPr lang="fr-BE" dirty="0"/>
              <a:t>Caractéristiques de base des hôpitaux</a:t>
            </a:r>
          </a:p>
          <a:p>
            <a:pPr lvl="2">
              <a:buFont typeface="Wingdings" panose="05000000000000000000" pitchFamily="2" charset="2"/>
              <a:buChar char="ü"/>
            </a:pPr>
            <a:r>
              <a:rPr lang="fr-BE" dirty="0"/>
              <a:t>Gouvernance des hôpitaux</a:t>
            </a:r>
          </a:p>
          <a:p>
            <a:pPr lvl="2">
              <a:buFont typeface="Wingdings" panose="05000000000000000000" pitchFamily="2" charset="2"/>
              <a:buChar char="ü"/>
            </a:pPr>
            <a:r>
              <a:rPr lang="fr-BE" dirty="0"/>
              <a:t>Statut des médecins hospitaliers</a:t>
            </a:r>
          </a:p>
          <a:p>
            <a:pPr marL="914400" lvl="2" indent="0">
              <a:buNone/>
            </a:pPr>
            <a:r>
              <a:rPr lang="fr-BE" dirty="0"/>
              <a:t>+ La programmation (lien avec l’objectif de rationalisation) </a:t>
            </a:r>
          </a:p>
          <a:p>
            <a:pPr marL="914400" lvl="2" indent="0">
              <a:buNone/>
            </a:pPr>
            <a:r>
              <a:rPr lang="fr-BE" dirty="0">
                <a:sym typeface="Wingdings" panose="05000000000000000000" pitchFamily="2" charset="2"/>
              </a:rPr>
              <a:t>+ Le financement </a:t>
            </a:r>
          </a:p>
          <a:p>
            <a:pPr marL="914400" lvl="2" indent="0">
              <a:buNone/>
            </a:pPr>
            <a:endParaRPr lang="fr-BE" dirty="0">
              <a:sym typeface="Wingdings" panose="05000000000000000000" pitchFamily="2" charset="2"/>
            </a:endParaRPr>
          </a:p>
          <a:p>
            <a:pPr lvl="2">
              <a:buFont typeface="Wingdings" panose="05000000000000000000" pitchFamily="2" charset="2"/>
              <a:buChar char="à"/>
            </a:pPr>
            <a:r>
              <a:rPr lang="fr-BE" dirty="0">
                <a:sym typeface="Wingdings" panose="05000000000000000000" pitchFamily="2" charset="2"/>
              </a:rPr>
              <a:t>SLCE: fédéral compétent pour les normes générales d’agrément des réseaux et communautés pour les compléter et agréer (si un réseau comprend des hôpitaux qui dépendent de communautés différentes, il doit être agréé par toutes)</a:t>
            </a:r>
            <a:r>
              <a:rPr lang="fr-BE" dirty="0"/>
              <a:t> </a:t>
            </a:r>
            <a:endParaRPr lang="fr-FR" dirty="0"/>
          </a:p>
        </p:txBody>
      </p:sp>
    </p:spTree>
    <p:extLst>
      <p:ext uri="{BB962C8B-B14F-4D97-AF65-F5344CB8AC3E}">
        <p14:creationId xmlns:p14="http://schemas.microsoft.com/office/powerpoint/2010/main" val="362107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4933949" y="457200"/>
            <a:ext cx="4924426" cy="886751"/>
          </a:xfrm>
        </p:spPr>
        <p:txBody>
          <a:bodyPr>
            <a:normAutofit fontScale="90000"/>
          </a:bodyPr>
          <a:lstStyle/>
          <a:p>
            <a:pPr>
              <a:lnSpc>
                <a:spcPct val="90000"/>
              </a:lnSpc>
            </a:pPr>
            <a:r>
              <a:rPr lang="fr-FR" sz="2000" dirty="0"/>
              <a:t>1. Historique - La réforme de l’organisation du paysage hospitalier </a:t>
            </a:r>
            <a:br>
              <a:rPr lang="fr-FR" sz="2000" dirty="0"/>
            </a:br>
            <a:endParaRPr lang="fr-BE" sz="2000" dirty="0"/>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4619625" y="1343951"/>
            <a:ext cx="4654377" cy="4697411"/>
          </a:xfrm>
        </p:spPr>
        <p:txBody>
          <a:bodyPr>
            <a:normAutofit/>
          </a:bodyPr>
          <a:lstStyle/>
          <a:p>
            <a:pPr marL="0" indent="0">
              <a:lnSpc>
                <a:spcPct val="90000"/>
              </a:lnSpc>
              <a:buNone/>
            </a:pPr>
            <a:endParaRPr lang="fr-BE" sz="1700" dirty="0"/>
          </a:p>
          <a:p>
            <a:pPr>
              <a:lnSpc>
                <a:spcPct val="90000"/>
              </a:lnSpc>
              <a:buFont typeface="Wingdings" panose="05000000000000000000" pitchFamily="2" charset="2"/>
              <a:buChar char="Ø"/>
            </a:pPr>
            <a:r>
              <a:rPr lang="fr-FR" sz="1700" dirty="0"/>
              <a:t>Tendance générale de rationalisation de l’ : </a:t>
            </a:r>
          </a:p>
          <a:p>
            <a:pPr lvl="1">
              <a:lnSpc>
                <a:spcPct val="90000"/>
              </a:lnSpc>
              <a:buFont typeface="Arial" panose="020B0604020202020204" pitchFamily="34" charset="0"/>
              <a:buChar char="•"/>
            </a:pPr>
            <a:r>
              <a:rPr lang="fr-FR" sz="1700" dirty="0"/>
              <a:t>réduction des lits, des hôpitaux, </a:t>
            </a:r>
          </a:p>
          <a:p>
            <a:pPr lvl="1">
              <a:lnSpc>
                <a:spcPct val="90000"/>
              </a:lnSpc>
              <a:buFont typeface="Arial" panose="020B0604020202020204" pitchFamily="34" charset="0"/>
              <a:buChar char="•"/>
            </a:pPr>
            <a:r>
              <a:rPr lang="fr-FR" sz="1700" dirty="0"/>
              <a:t>incitants aux fusions, au réseautage, </a:t>
            </a:r>
          </a:p>
          <a:p>
            <a:pPr lvl="1">
              <a:lnSpc>
                <a:spcPct val="90000"/>
              </a:lnSpc>
              <a:buFont typeface="Arial" panose="020B0604020202020204" pitchFamily="34" charset="0"/>
              <a:buChar char="•"/>
            </a:pPr>
            <a:r>
              <a:rPr lang="fr-FR" sz="1700" dirty="0"/>
              <a:t>réduction des durées de séjour, </a:t>
            </a:r>
          </a:p>
          <a:p>
            <a:pPr lvl="1">
              <a:lnSpc>
                <a:spcPct val="90000"/>
              </a:lnSpc>
              <a:buFont typeface="Arial" panose="020B0604020202020204" pitchFamily="34" charset="0"/>
              <a:buChar char="•"/>
            </a:pPr>
            <a:r>
              <a:rPr lang="fr-FR" sz="1700" dirty="0"/>
              <a:t>augmentation des hospitalisations de jour, </a:t>
            </a:r>
          </a:p>
          <a:p>
            <a:pPr lvl="1">
              <a:lnSpc>
                <a:spcPct val="90000"/>
              </a:lnSpc>
              <a:buFont typeface="Arial" panose="020B0604020202020204" pitchFamily="34" charset="0"/>
              <a:buChar char="•"/>
            </a:pPr>
            <a:r>
              <a:rPr lang="fr-FR" sz="1700" dirty="0"/>
              <a:t>diminution des différences entre les hôpitaux publics et privés, </a:t>
            </a:r>
          </a:p>
          <a:p>
            <a:pPr lvl="1">
              <a:lnSpc>
                <a:spcPct val="90000"/>
              </a:lnSpc>
              <a:buFont typeface="Arial" panose="020B0604020202020204" pitchFamily="34" charset="0"/>
              <a:buChar char="•"/>
            </a:pPr>
            <a:r>
              <a:rPr lang="fr-FR" sz="1700" dirty="0"/>
              <a:t>évolutions dans la gouvernance, </a:t>
            </a:r>
          </a:p>
          <a:p>
            <a:pPr lvl="1">
              <a:lnSpc>
                <a:spcPct val="90000"/>
              </a:lnSpc>
              <a:buFont typeface="Arial" panose="020B0604020202020204" pitchFamily="34" charset="0"/>
              <a:buChar char="•"/>
            </a:pPr>
            <a:r>
              <a:rPr lang="fr-FR" sz="1700" dirty="0"/>
              <a:t>déplacement des activités vers le domicile ou des installations de jour </a:t>
            </a:r>
            <a:endParaRPr lang="fr-BE" sz="1700" dirty="0"/>
          </a:p>
        </p:txBody>
      </p:sp>
      <p:pic>
        <p:nvPicPr>
          <p:cNvPr id="5" name="Picture 4" descr="Des portes ouvertes">
            <a:extLst>
              <a:ext uri="{FF2B5EF4-FFF2-40B4-BE49-F238E27FC236}">
                <a16:creationId xmlns:a16="http://schemas.microsoft.com/office/drawing/2014/main" id="{FB67C487-A3A9-7208-2BF1-6EA594D01A17}"/>
              </a:ext>
            </a:extLst>
          </p:cNvPr>
          <p:cNvPicPr>
            <a:picLocks noChangeAspect="1"/>
          </p:cNvPicPr>
          <p:nvPr/>
        </p:nvPicPr>
        <p:blipFill rotWithShape="1">
          <a:blip r:embed="rId2"/>
          <a:srcRect l="37443" r="10046" b="-2"/>
          <a:stretch/>
        </p:blipFill>
        <p:spPr>
          <a:xfrm>
            <a:off x="20" y="-1"/>
            <a:ext cx="4619605"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67218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677334" y="609600"/>
            <a:ext cx="8596668" cy="1320800"/>
          </a:xfrm>
        </p:spPr>
        <p:txBody>
          <a:bodyPr>
            <a:normAutofit/>
          </a:bodyPr>
          <a:lstStyle/>
          <a:p>
            <a:r>
              <a:rPr lang="fr-FR"/>
              <a:t>1. Historique - La réforme de l’organisation du paysage hospitalier </a:t>
            </a:r>
            <a:endParaRPr lang="fr-BE"/>
          </a:p>
        </p:txBody>
      </p:sp>
      <p:graphicFrame>
        <p:nvGraphicFramePr>
          <p:cNvPr id="15" name="Espace réservé du contenu 2">
            <a:extLst>
              <a:ext uri="{FF2B5EF4-FFF2-40B4-BE49-F238E27FC236}">
                <a16:creationId xmlns:a16="http://schemas.microsoft.com/office/drawing/2014/main" id="{D2A15B08-917A-4DD5-534C-EFDD941A4768}"/>
              </a:ext>
            </a:extLst>
          </p:cNvPr>
          <p:cNvGraphicFramePr/>
          <p:nvPr>
            <p:extLst>
              <p:ext uri="{D42A27DB-BD31-4B8C-83A1-F6EECF244321}">
                <p14:modId xmlns:p14="http://schemas.microsoft.com/office/powerpoint/2010/main" val="355030891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31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677334" y="609600"/>
            <a:ext cx="8596668" cy="1320800"/>
          </a:xfrm>
        </p:spPr>
        <p:txBody>
          <a:bodyPr>
            <a:normAutofit/>
          </a:bodyPr>
          <a:lstStyle/>
          <a:p>
            <a:r>
              <a:rPr lang="fr-FR"/>
              <a:t>1. Historique – La réforme de l’organisation du paysage hospitalier </a:t>
            </a:r>
            <a:endParaRPr lang="fr-BE"/>
          </a:p>
        </p:txBody>
      </p:sp>
      <p:graphicFrame>
        <p:nvGraphicFramePr>
          <p:cNvPr id="15" name="Espace réservé du contenu 2">
            <a:extLst>
              <a:ext uri="{FF2B5EF4-FFF2-40B4-BE49-F238E27FC236}">
                <a16:creationId xmlns:a16="http://schemas.microsoft.com/office/drawing/2014/main" id="{B9F155EB-9ACF-0DB3-770D-3F282324B2C1}"/>
              </a:ext>
            </a:extLst>
          </p:cNvPr>
          <p:cNvGraphicFramePr/>
          <p:nvPr>
            <p:extLst>
              <p:ext uri="{D42A27DB-BD31-4B8C-83A1-F6EECF244321}">
                <p14:modId xmlns:p14="http://schemas.microsoft.com/office/powerpoint/2010/main" val="371615017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27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1286933" y="609600"/>
            <a:ext cx="10197494" cy="1099457"/>
          </a:xfrm>
        </p:spPr>
        <p:txBody>
          <a:bodyPr>
            <a:normAutofit/>
          </a:bodyPr>
          <a:lstStyle/>
          <a:p>
            <a:pPr>
              <a:lnSpc>
                <a:spcPct val="90000"/>
              </a:lnSpc>
            </a:pPr>
            <a:r>
              <a:rPr lang="fr-FR" dirty="0"/>
              <a:t>2. Grands principes de la loi réseau </a:t>
            </a:r>
            <a:br>
              <a:rPr lang="fr-FR" dirty="0"/>
            </a:br>
            <a:endParaRPr lang="fr-BE"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graphicFrame>
        <p:nvGraphicFramePr>
          <p:cNvPr id="5" name="Espace réservé du contenu 2">
            <a:extLst>
              <a:ext uri="{FF2B5EF4-FFF2-40B4-BE49-F238E27FC236}">
                <a16:creationId xmlns:a16="http://schemas.microsoft.com/office/drawing/2014/main" id="{DC6C3D44-E879-1CB5-C0CE-DC5866A6E025}"/>
              </a:ext>
            </a:extLst>
          </p:cNvPr>
          <p:cNvGraphicFramePr>
            <a:graphicFrameLocks noGrp="1"/>
          </p:cNvGraphicFramePr>
          <p:nvPr>
            <p:ph idx="1"/>
            <p:extLst>
              <p:ext uri="{D42A27DB-BD31-4B8C-83A1-F6EECF244321}">
                <p14:modId xmlns:p14="http://schemas.microsoft.com/office/powerpoint/2010/main" val="260000995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34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4780-0750-3F8B-42A5-F430850FB559}"/>
              </a:ext>
            </a:extLst>
          </p:cNvPr>
          <p:cNvSpPr>
            <a:spLocks noGrp="1"/>
          </p:cNvSpPr>
          <p:nvPr>
            <p:ph type="title"/>
          </p:nvPr>
        </p:nvSpPr>
        <p:spPr>
          <a:xfrm>
            <a:off x="2849562" y="609600"/>
            <a:ext cx="6424440" cy="1320800"/>
          </a:xfrm>
        </p:spPr>
        <p:txBody>
          <a:bodyPr>
            <a:normAutofit/>
          </a:bodyPr>
          <a:lstStyle/>
          <a:p>
            <a:pPr>
              <a:lnSpc>
                <a:spcPct val="90000"/>
              </a:lnSpc>
            </a:pPr>
            <a:r>
              <a:rPr lang="fr-FR" sz="2800" dirty="0"/>
              <a:t>2. Grands principes de la loi réseau </a:t>
            </a:r>
            <a:br>
              <a:rPr lang="fr-FR" sz="2800" dirty="0"/>
            </a:br>
            <a:endParaRPr lang="fr-BE" sz="2800" dirty="0"/>
          </a:p>
        </p:txBody>
      </p:sp>
      <p:pic>
        <p:nvPicPr>
          <p:cNvPr id="5" name="Picture 4" descr="Deux personnes se tenant la main">
            <a:extLst>
              <a:ext uri="{FF2B5EF4-FFF2-40B4-BE49-F238E27FC236}">
                <a16:creationId xmlns:a16="http://schemas.microsoft.com/office/drawing/2014/main" id="{E2E8CF98-541D-B55A-002B-615A6082D11C}"/>
              </a:ext>
            </a:extLst>
          </p:cNvPr>
          <p:cNvPicPr>
            <a:picLocks noChangeAspect="1"/>
          </p:cNvPicPr>
          <p:nvPr/>
        </p:nvPicPr>
        <p:blipFill rotWithShape="1">
          <a:blip r:embed="rId2"/>
          <a:srcRect l="37015" r="36412"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3" name="Espace réservé du contenu 2">
            <a:extLst>
              <a:ext uri="{FF2B5EF4-FFF2-40B4-BE49-F238E27FC236}">
                <a16:creationId xmlns:a16="http://schemas.microsoft.com/office/drawing/2014/main" id="{E18007B3-7524-CA79-2F08-B18ABF7E7B81}"/>
              </a:ext>
            </a:extLst>
          </p:cNvPr>
          <p:cNvSpPr>
            <a:spLocks noGrp="1"/>
          </p:cNvSpPr>
          <p:nvPr>
            <p:ph idx="1"/>
          </p:nvPr>
        </p:nvSpPr>
        <p:spPr>
          <a:xfrm>
            <a:off x="2849562" y="2160589"/>
            <a:ext cx="6424440" cy="3880773"/>
          </a:xfrm>
        </p:spPr>
        <p:txBody>
          <a:bodyPr>
            <a:normAutofit/>
          </a:bodyPr>
          <a:lstStyle/>
          <a:p>
            <a:pPr marL="0" indent="0" algn="just">
              <a:lnSpc>
                <a:spcPct val="90000"/>
              </a:lnSpc>
              <a:buNone/>
            </a:pPr>
            <a:r>
              <a:rPr lang="fr-FR" dirty="0"/>
              <a:t>« Collaboration dotée de la </a:t>
            </a:r>
            <a:r>
              <a:rPr lang="fr-FR" b="1" dirty="0"/>
              <a:t>personnalité juridique</a:t>
            </a:r>
            <a:r>
              <a:rPr lang="fr-FR" dirty="0"/>
              <a:t>, </a:t>
            </a:r>
            <a:r>
              <a:rPr lang="fr-FR" b="1" dirty="0"/>
              <a:t>durable</a:t>
            </a:r>
            <a:r>
              <a:rPr lang="fr-FR" dirty="0"/>
              <a:t> et juridiquement </a:t>
            </a:r>
            <a:r>
              <a:rPr lang="fr-FR" b="1" dirty="0"/>
              <a:t>formalisée</a:t>
            </a:r>
            <a:r>
              <a:rPr lang="fr-FR" dirty="0"/>
              <a:t>, agréée par les autorités compétentes pour la politique en matière de soins de santé en vertu des articles 128, 130 ou 135 de la Constitution, entre au moins deux </a:t>
            </a:r>
            <a:r>
              <a:rPr lang="fr-FR" b="1" dirty="0"/>
              <a:t>hôpitaux non psychiatriques</a:t>
            </a:r>
            <a:r>
              <a:rPr lang="fr-FR" dirty="0"/>
              <a:t>, à l’exception des hôpitaux disposant uniquement de services psychiatriques hospitaliers (indices A, T ou K) associés à des services spécialisés de traitement et de réadaptation (indice </a:t>
            </a:r>
            <a:r>
              <a:rPr lang="fr-FR" dirty="0" err="1"/>
              <a:t>Sp</a:t>
            </a:r>
            <a:r>
              <a:rPr lang="fr-FR" dirty="0"/>
              <a:t>) ou à un service de gériatrie (indice G), agréés distinctement au moment de la création du réseau hospitalier clinique locorégional, qui se trouvent dans une </a:t>
            </a:r>
            <a:r>
              <a:rPr lang="fr-FR" b="1" dirty="0"/>
              <a:t>zone géographiquement continue </a:t>
            </a:r>
            <a:r>
              <a:rPr lang="fr-FR" dirty="0"/>
              <a:t>et qui proposent des </a:t>
            </a:r>
            <a:r>
              <a:rPr lang="fr-FR" b="1" dirty="0"/>
              <a:t>missions de soins locorégionales de manière rationnelle et complémentaire </a:t>
            </a:r>
            <a:r>
              <a:rPr lang="fr-FR" dirty="0"/>
              <a:t>»</a:t>
            </a:r>
            <a:endParaRPr lang="fr-BE" dirty="0"/>
          </a:p>
          <a:p>
            <a:pPr>
              <a:lnSpc>
                <a:spcPct val="90000"/>
              </a:lnSpc>
              <a:buFontTx/>
              <a:buChar char="-"/>
            </a:pPr>
            <a:endParaRPr lang="fr-BE" dirty="0"/>
          </a:p>
        </p:txBody>
      </p:sp>
    </p:spTree>
    <p:extLst>
      <p:ext uri="{BB962C8B-B14F-4D97-AF65-F5344CB8AC3E}">
        <p14:creationId xmlns:p14="http://schemas.microsoft.com/office/powerpoint/2010/main" val="1925583015"/>
      </p:ext>
    </p:extLst>
  </p:cSld>
  <p:clrMapOvr>
    <a:masterClrMapping/>
  </p:clrMapOvr>
</p:sld>
</file>

<file path=ppt/theme/theme1.xml><?xml version="1.0" encoding="utf-8"?>
<a:theme xmlns:a="http://schemas.openxmlformats.org/drawingml/2006/main" name="Facet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CD8D7521151746A2969A5405C9BA16" ma:contentTypeVersion="13" ma:contentTypeDescription="Crée un document." ma:contentTypeScope="" ma:versionID="964b533573de06e3ad10f16762560905">
  <xsd:schema xmlns:xsd="http://www.w3.org/2001/XMLSchema" xmlns:xs="http://www.w3.org/2001/XMLSchema" xmlns:p="http://schemas.microsoft.com/office/2006/metadata/properties" xmlns:ns3="363dfbea-209f-46ef-8707-641821f06c08" xmlns:ns4="59691a73-612b-4e36-a4fc-d170000be833" targetNamespace="http://schemas.microsoft.com/office/2006/metadata/properties" ma:root="true" ma:fieldsID="17f5d960d4607fb681b7b8e321382277" ns3:_="" ns4:_="">
    <xsd:import namespace="363dfbea-209f-46ef-8707-641821f06c08"/>
    <xsd:import namespace="59691a73-612b-4e36-a4fc-d170000be83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3dfbea-209f-46ef-8707-641821f06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691a73-612b-4e36-a4fc-d170000be833"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E4F69C-F4B6-45D1-8108-A165E2B2B577}">
  <ds:schemaRefs>
    <ds:schemaRef ds:uri="http://schemas.openxmlformats.org/package/2006/metadata/core-properties"/>
    <ds:schemaRef ds:uri="363dfbea-209f-46ef-8707-641821f06c08"/>
    <ds:schemaRef ds:uri="http://purl.org/dc/elements/1.1/"/>
    <ds:schemaRef ds:uri="http://purl.org/dc/dcmitype/"/>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59691a73-612b-4e36-a4fc-d170000be833"/>
  </ds:schemaRefs>
</ds:datastoreItem>
</file>

<file path=customXml/itemProps2.xml><?xml version="1.0" encoding="utf-8"?>
<ds:datastoreItem xmlns:ds="http://schemas.openxmlformats.org/officeDocument/2006/customXml" ds:itemID="{E24E68B1-C1FF-4D40-930C-9FFE7ACEAAAE}">
  <ds:schemaRefs>
    <ds:schemaRef ds:uri="http://schemas.microsoft.com/sharepoint/v3/contenttype/forms"/>
  </ds:schemaRefs>
</ds:datastoreItem>
</file>

<file path=customXml/itemProps3.xml><?xml version="1.0" encoding="utf-8"?>
<ds:datastoreItem xmlns:ds="http://schemas.openxmlformats.org/officeDocument/2006/customXml" ds:itemID="{96391DAC-C07C-40BA-BEC9-2083BC03EF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3dfbea-209f-46ef-8707-641821f06c08"/>
    <ds:schemaRef ds:uri="59691a73-612b-4e36-a4fc-d170000be8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TM02900688[[fn=Facette]]</Template>
  <TotalTime>3040</TotalTime>
  <Words>2725</Words>
  <Application>Microsoft Office PowerPoint</Application>
  <PresentationFormat>Grand écran</PresentationFormat>
  <Paragraphs>213</Paragraphs>
  <Slides>31</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31</vt:i4>
      </vt:variant>
    </vt:vector>
  </HeadingPairs>
  <TitlesOfParts>
    <vt:vector size="42" baseType="lpstr">
      <vt:lpstr>Aptos</vt:lpstr>
      <vt:lpstr>Arial</vt:lpstr>
      <vt:lpstr>BemboStd</vt:lpstr>
      <vt:lpstr>Calibri</vt:lpstr>
      <vt:lpstr>MeliorLTStd</vt:lpstr>
      <vt:lpstr>MyriadPro-Semibold</vt:lpstr>
      <vt:lpstr>Times New Roman</vt:lpstr>
      <vt:lpstr>Trebuchet MS</vt:lpstr>
      <vt:lpstr>Wingdings</vt:lpstr>
      <vt:lpstr>Wingdings 3</vt:lpstr>
      <vt:lpstr>Facette</vt:lpstr>
      <vt:lpstr>Mise en place des réseaux hospitaliers  Contexte, historique et grands principes de la loi du 28 février 2019 </vt:lpstr>
      <vt:lpstr>Intro - Ensemble pour mieux (sur)vivre</vt:lpstr>
      <vt:lpstr>1. Historique - La réforme de l’organisation du paysage hospitalier  </vt:lpstr>
      <vt:lpstr>Présentation PowerPoint</vt:lpstr>
      <vt:lpstr>1. Historique - La réforme de l’organisation du paysage hospitalier  </vt:lpstr>
      <vt:lpstr>1. Historique - La réforme de l’organisation du paysage hospitalier </vt:lpstr>
      <vt:lpstr>1. Historique – La réforme de l’organisation du paysage hospitalier </vt:lpstr>
      <vt:lpstr>2. Grands principes de la loi réseau  </vt:lpstr>
      <vt:lpstr>2. Grands principes de la loi réseau  </vt:lpstr>
      <vt:lpstr>Présentation PowerPoint</vt:lpstr>
      <vt:lpstr>Les réseaux: la zone géographique</vt:lpstr>
      <vt:lpstr>Présentation PowerPoint</vt:lpstr>
      <vt:lpstr>Les réseaux: les missions de soins </vt:lpstr>
      <vt:lpstr>Les réseaux: les missions de soins</vt:lpstr>
      <vt:lpstr>Les collaborations suprarégionales </vt:lpstr>
      <vt:lpstr>Les missions (obligatoires) du réseau </vt:lpstr>
      <vt:lpstr>La responsabilité </vt:lpstr>
      <vt:lpstr>Présentation PowerPoint</vt:lpstr>
      <vt:lpstr>La gouvernance en bref  </vt:lpstr>
      <vt:lpstr>Présentation PowerPoint</vt:lpstr>
      <vt:lpstr>3. Les obstacles levés ou à lever </vt:lpstr>
      <vt:lpstr>Présentation PowerPoint</vt:lpstr>
      <vt:lpstr>Présentation PowerPoint</vt:lpstr>
      <vt:lpstr>Présentation PowerPoint</vt:lpstr>
      <vt:lpstr>Présentation PowerPoint</vt:lpstr>
      <vt:lpstr>Présentation PowerPoint</vt:lpstr>
      <vt:lpstr>Présentation PowerPoint</vt:lpstr>
      <vt:lpstr>2. La mise en place des réseaux hospitaliers</vt:lpstr>
      <vt:lpstr>Présentation PowerPoint</vt:lpstr>
      <vt:lpstr>Des questions ?</vt:lpstr>
      <vt:lpstr>Merci pour votre attention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principes généraux de droit administratif appliqués au secteur de la santé</dc:title>
  <dc:creator>Sarah Ben Messaoud</dc:creator>
  <cp:lastModifiedBy>Sarah Ben Messaoud</cp:lastModifiedBy>
  <cp:revision>28</cp:revision>
  <dcterms:created xsi:type="dcterms:W3CDTF">2022-10-12T16:34:40Z</dcterms:created>
  <dcterms:modified xsi:type="dcterms:W3CDTF">2024-04-19T12:48:24Z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0x0101005BCD8D7521151746A2969A5405C9BA16</vt:lpwstr>
  </property>
</Properties>
</file>