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9" r:id="rId2"/>
    <p:sldMasterId id="2147483698" r:id="rId3"/>
    <p:sldMasterId id="2147483702" r:id="rId4"/>
    <p:sldMasterId id="2147483714" r:id="rId5"/>
    <p:sldMasterId id="2147483741" r:id="rId6"/>
    <p:sldMasterId id="2147483753" r:id="rId7"/>
    <p:sldMasterId id="2147483766" r:id="rId8"/>
    <p:sldMasterId id="2147483792" r:id="rId9"/>
  </p:sldMasterIdLst>
  <p:notesMasterIdLst>
    <p:notesMasterId r:id="rId47"/>
  </p:notesMasterIdLst>
  <p:sldIdLst>
    <p:sldId id="256" r:id="rId10"/>
    <p:sldId id="2069" r:id="rId11"/>
    <p:sldId id="2070" r:id="rId12"/>
    <p:sldId id="2083" r:id="rId13"/>
    <p:sldId id="2068" r:id="rId14"/>
    <p:sldId id="2067" r:id="rId15"/>
    <p:sldId id="974" r:id="rId16"/>
    <p:sldId id="1399" r:id="rId17"/>
    <p:sldId id="1677" r:id="rId18"/>
    <p:sldId id="2063" r:id="rId19"/>
    <p:sldId id="2071" r:id="rId20"/>
    <p:sldId id="1496" r:id="rId21"/>
    <p:sldId id="268" r:id="rId22"/>
    <p:sldId id="265" r:id="rId23"/>
    <p:sldId id="2072" r:id="rId24"/>
    <p:sldId id="2076" r:id="rId25"/>
    <p:sldId id="2086" r:id="rId26"/>
    <p:sldId id="2077" r:id="rId27"/>
    <p:sldId id="2078" r:id="rId28"/>
    <p:sldId id="2087" r:id="rId29"/>
    <p:sldId id="2088" r:id="rId30"/>
    <p:sldId id="2080" r:id="rId31"/>
    <p:sldId id="2081" r:id="rId32"/>
    <p:sldId id="2064" r:id="rId33"/>
    <p:sldId id="2075" r:id="rId34"/>
    <p:sldId id="380" r:id="rId35"/>
    <p:sldId id="386" r:id="rId36"/>
    <p:sldId id="1974" r:id="rId37"/>
    <p:sldId id="1714" r:id="rId38"/>
    <p:sldId id="1817" r:id="rId39"/>
    <p:sldId id="1934" r:id="rId40"/>
    <p:sldId id="1935" r:id="rId41"/>
    <p:sldId id="2082" r:id="rId42"/>
    <p:sldId id="2074" r:id="rId43"/>
    <p:sldId id="1868" r:id="rId44"/>
    <p:sldId id="1505" r:id="rId45"/>
    <p:sldId id="1501" r:id="rId4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82" d="100"/>
          <a:sy n="82" d="100"/>
        </p:scale>
        <p:origin x="720"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Admin\Downloads\gov_10a_exp__custom_6056096_page_spreadsheet(1).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max_dulbea\Downloads\financement_s&#233;cu%20(2).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max_dulbea\Downloads\financement_s&#233;cu%20(2).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ED1-4009-80D3-8D071D8733F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ED1-4009-80D3-8D071D8733F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ED1-4009-80D3-8D071D8733F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ED1-4009-80D3-8D071D8733FA}"/>
              </c:ext>
            </c:extLst>
          </c:dPt>
          <c:cat>
            <c:strRef>
              <c:f>'Sheet 1'!$Q$21:$Q$24</c:f>
              <c:strCache>
                <c:ptCount val="4"/>
                <c:pt idx="0">
                  <c:v>Autorité fédérale</c:v>
                </c:pt>
                <c:pt idx="1">
                  <c:v>Entités fédérées</c:v>
                </c:pt>
                <c:pt idx="2">
                  <c:v>Sécurité sociale</c:v>
                </c:pt>
                <c:pt idx="3">
                  <c:v>Pouvoirs locaux</c:v>
                </c:pt>
              </c:strCache>
            </c:strRef>
          </c:cat>
          <c:val>
            <c:numRef>
              <c:f>'Sheet 1'!$R$21:$R$24</c:f>
              <c:numCache>
                <c:formatCode>0.0%</c:formatCode>
                <c:ptCount val="4"/>
                <c:pt idx="0">
                  <c:v>5.5070892583617741E-2</c:v>
                </c:pt>
                <c:pt idx="1">
                  <c:v>0.17421236233693382</c:v>
                </c:pt>
                <c:pt idx="2">
                  <c:v>0.7673699578629668</c:v>
                </c:pt>
                <c:pt idx="3">
                  <c:v>3.3467872164816047E-3</c:v>
                </c:pt>
              </c:numCache>
            </c:numRef>
          </c:val>
          <c:extLst>
            <c:ext xmlns:c16="http://schemas.microsoft.com/office/drawing/2014/chart" uri="{C3380CC4-5D6E-409C-BE32-E72D297353CC}">
              <c16:uniqueId val="{00000008-9ED1-4009-80D3-8D071D8733FA}"/>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038490700882452E-3"/>
          <c:y val="0"/>
          <c:w val="0.77743710768662944"/>
          <c:h val="0.93567251461988299"/>
        </c:manualLayout>
      </c:layout>
      <c:barChart>
        <c:barDir val="col"/>
        <c:grouping val="clustered"/>
        <c:varyColors val="0"/>
        <c:ser>
          <c:idx val="0"/>
          <c:order val="0"/>
          <c:tx>
            <c:strRef>
              <c:f>défédéralisation!$B$5</c:f>
              <c:strCache>
                <c:ptCount val="1"/>
                <c:pt idx="0">
                  <c:v>Population</c:v>
                </c:pt>
              </c:strCache>
            </c:strRef>
          </c:tx>
          <c:spPr>
            <a:solidFill>
              <a:schemeClr val="accent1"/>
            </a:solidFill>
            <a:ln>
              <a:noFill/>
            </a:ln>
            <a:effectLst/>
          </c:spPr>
          <c:invertIfNegative val="0"/>
          <c:cat>
            <c:strRef>
              <c:f>défédéralisation!$C$4:$E$4</c:f>
              <c:strCache>
                <c:ptCount val="3"/>
                <c:pt idx="0">
                  <c:v>Bruxelles</c:v>
                </c:pt>
                <c:pt idx="1">
                  <c:v>Flandre</c:v>
                </c:pt>
                <c:pt idx="2">
                  <c:v>Wallonie</c:v>
                </c:pt>
              </c:strCache>
            </c:strRef>
          </c:cat>
          <c:val>
            <c:numRef>
              <c:f>(défédéralisation!$C$6,défédéralisation!$D$6,défédéralisation!$E$6)</c:f>
              <c:numCache>
                <c:formatCode>0.00%</c:formatCode>
                <c:ptCount val="3"/>
                <c:pt idx="0">
                  <c:v>0.105</c:v>
                </c:pt>
                <c:pt idx="1">
                  <c:v>0.57499999999999996</c:v>
                </c:pt>
                <c:pt idx="2">
                  <c:v>0.32</c:v>
                </c:pt>
              </c:numCache>
            </c:numRef>
          </c:val>
          <c:extLst>
            <c:ext xmlns:c16="http://schemas.microsoft.com/office/drawing/2014/chart" uri="{C3380CC4-5D6E-409C-BE32-E72D297353CC}">
              <c16:uniqueId val="{00000000-ECCA-442E-A2E4-15A29D95F963}"/>
            </c:ext>
          </c:extLst>
        </c:ser>
        <c:ser>
          <c:idx val="1"/>
          <c:order val="1"/>
          <c:tx>
            <c:strRef>
              <c:f>défédéralisation!$B$7</c:f>
              <c:strCache>
                <c:ptCount val="1"/>
                <c:pt idx="0">
                  <c:v>Dépenses totales</c:v>
                </c:pt>
              </c:strCache>
            </c:strRef>
          </c:tx>
          <c:spPr>
            <a:solidFill>
              <a:schemeClr val="accent2"/>
            </a:solidFill>
            <a:ln>
              <a:noFill/>
            </a:ln>
            <a:effectLst/>
          </c:spPr>
          <c:invertIfNegative val="0"/>
          <c:cat>
            <c:strRef>
              <c:f>défédéralisation!$C$4:$E$4</c:f>
              <c:strCache>
                <c:ptCount val="3"/>
                <c:pt idx="0">
                  <c:v>Bruxelles</c:v>
                </c:pt>
                <c:pt idx="1">
                  <c:v>Flandre</c:v>
                </c:pt>
                <c:pt idx="2">
                  <c:v>Wallonie</c:v>
                </c:pt>
              </c:strCache>
            </c:strRef>
          </c:cat>
          <c:val>
            <c:numRef>
              <c:f>(défédéralisation!$C$8,défédéralisation!$D$8,défédéralisation!$E$8)</c:f>
              <c:numCache>
                <c:formatCode>0.00%</c:formatCode>
                <c:ptCount val="3"/>
                <c:pt idx="0">
                  <c:v>7.9000000000000001E-2</c:v>
                </c:pt>
                <c:pt idx="1">
                  <c:v>0.59099999999999997</c:v>
                </c:pt>
                <c:pt idx="2">
                  <c:v>0.33</c:v>
                </c:pt>
              </c:numCache>
            </c:numRef>
          </c:val>
          <c:extLst>
            <c:ext xmlns:c16="http://schemas.microsoft.com/office/drawing/2014/chart" uri="{C3380CC4-5D6E-409C-BE32-E72D297353CC}">
              <c16:uniqueId val="{00000001-ECCA-442E-A2E4-15A29D95F963}"/>
            </c:ext>
          </c:extLst>
        </c:ser>
        <c:ser>
          <c:idx val="2"/>
          <c:order val="2"/>
          <c:tx>
            <c:strRef>
              <c:f>défédéralisation!$B$9</c:f>
              <c:strCache>
                <c:ptCount val="1"/>
                <c:pt idx="0">
                  <c:v>Recettes totales</c:v>
                </c:pt>
              </c:strCache>
            </c:strRef>
          </c:tx>
          <c:spPr>
            <a:solidFill>
              <a:schemeClr val="accent3"/>
            </a:solidFill>
            <a:ln>
              <a:noFill/>
            </a:ln>
            <a:effectLst/>
          </c:spPr>
          <c:invertIfNegative val="0"/>
          <c:cat>
            <c:strRef>
              <c:f>défédéralisation!$C$4:$E$4</c:f>
              <c:strCache>
                <c:ptCount val="3"/>
                <c:pt idx="0">
                  <c:v>Bruxelles</c:v>
                </c:pt>
                <c:pt idx="1">
                  <c:v>Flandre</c:v>
                </c:pt>
                <c:pt idx="2">
                  <c:v>Wallonie</c:v>
                </c:pt>
              </c:strCache>
            </c:strRef>
          </c:cat>
          <c:val>
            <c:numRef>
              <c:f>(défédéralisation!$C$10,défédéralisation!$D$10,défédéralisation!$E$10)</c:f>
              <c:numCache>
                <c:formatCode>0.00%</c:formatCode>
                <c:ptCount val="3"/>
                <c:pt idx="0">
                  <c:v>0.104</c:v>
                </c:pt>
                <c:pt idx="1">
                  <c:v>0.62</c:v>
                </c:pt>
                <c:pt idx="2">
                  <c:v>0.27600000000000002</c:v>
                </c:pt>
              </c:numCache>
            </c:numRef>
          </c:val>
          <c:extLst>
            <c:ext xmlns:c16="http://schemas.microsoft.com/office/drawing/2014/chart" uri="{C3380CC4-5D6E-409C-BE32-E72D297353CC}">
              <c16:uniqueId val="{00000002-ECCA-442E-A2E4-15A29D95F963}"/>
            </c:ext>
          </c:extLst>
        </c:ser>
        <c:ser>
          <c:idx val="3"/>
          <c:order val="3"/>
          <c:tx>
            <c:strRef>
              <c:f>défédéralisation!$B$11</c:f>
              <c:strCache>
                <c:ptCount val="1"/>
                <c:pt idx="0">
                  <c:v>Solde</c:v>
                </c:pt>
              </c:strCache>
            </c:strRef>
          </c:tx>
          <c:spPr>
            <a:solidFill>
              <a:schemeClr val="accent4"/>
            </a:solidFill>
            <a:ln>
              <a:noFill/>
            </a:ln>
            <a:effectLst/>
          </c:spPr>
          <c:invertIfNegative val="0"/>
          <c:val>
            <c:numRef>
              <c:f>défédéralisation!$C$11:$E$11</c:f>
              <c:numCache>
                <c:formatCode>0.00%</c:formatCode>
                <c:ptCount val="3"/>
                <c:pt idx="0">
                  <c:v>2.4999999999999994E-2</c:v>
                </c:pt>
                <c:pt idx="1">
                  <c:v>2.9000000000000026E-2</c:v>
                </c:pt>
                <c:pt idx="2">
                  <c:v>-5.3999999999999992E-2</c:v>
                </c:pt>
              </c:numCache>
            </c:numRef>
          </c:val>
          <c:extLst>
            <c:ext xmlns:c16="http://schemas.microsoft.com/office/drawing/2014/chart" uri="{C3380CC4-5D6E-409C-BE32-E72D297353CC}">
              <c16:uniqueId val="{00000003-ECCA-442E-A2E4-15A29D95F963}"/>
            </c:ext>
          </c:extLst>
        </c:ser>
        <c:dLbls>
          <c:showLegendKey val="0"/>
          <c:showVal val="0"/>
          <c:showCatName val="0"/>
          <c:showSerName val="0"/>
          <c:showPercent val="0"/>
          <c:showBubbleSize val="0"/>
        </c:dLbls>
        <c:gapWidth val="150"/>
        <c:axId val="843041792"/>
        <c:axId val="843042120"/>
      </c:barChart>
      <c:catAx>
        <c:axId val="843041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fr-FR"/>
          </a:p>
        </c:txPr>
        <c:crossAx val="843042120"/>
        <c:crosses val="autoZero"/>
        <c:auto val="1"/>
        <c:lblAlgn val="ctr"/>
        <c:lblOffset val="100"/>
        <c:noMultiLvlLbl val="0"/>
      </c:catAx>
      <c:valAx>
        <c:axId val="843042120"/>
        <c:scaling>
          <c:orientation val="minMax"/>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84304179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Light" panose="020F0302020204030204" pitchFamily="34" charset="0"/>
          <a:cs typeface="Calibri Light" panose="020F0302020204030204" pitchFamily="34" charset="0"/>
        </a:defRPr>
      </a:pPr>
      <a:endParaRPr lang="fr-F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défédéralisation!$B$17</c:f>
              <c:strCache>
                <c:ptCount val="1"/>
                <c:pt idx="0">
                  <c:v>Cotisations</c:v>
                </c:pt>
              </c:strCache>
            </c:strRef>
          </c:tx>
          <c:spPr>
            <a:solidFill>
              <a:schemeClr val="accent1"/>
            </a:solidFill>
            <a:ln>
              <a:noFill/>
            </a:ln>
            <a:effectLst/>
          </c:spPr>
          <c:invertIfNegative val="0"/>
          <c:cat>
            <c:strRef>
              <c:f>défédéralisation!$C$4:$E$4</c:f>
              <c:strCache>
                <c:ptCount val="3"/>
                <c:pt idx="0">
                  <c:v>Bruxelles</c:v>
                </c:pt>
                <c:pt idx="1">
                  <c:v>Flandre</c:v>
                </c:pt>
                <c:pt idx="2">
                  <c:v>Wallonie</c:v>
                </c:pt>
              </c:strCache>
            </c:strRef>
          </c:cat>
          <c:val>
            <c:numRef>
              <c:f>défédéralisation!$C$18:$E$18</c:f>
              <c:numCache>
                <c:formatCode>0.00%</c:formatCode>
                <c:ptCount val="3"/>
                <c:pt idx="0">
                  <c:v>8.7999999999999995E-2</c:v>
                </c:pt>
                <c:pt idx="1">
                  <c:v>0.65</c:v>
                </c:pt>
                <c:pt idx="2">
                  <c:v>0.26300000000000001</c:v>
                </c:pt>
              </c:numCache>
            </c:numRef>
          </c:val>
          <c:extLst>
            <c:ext xmlns:c16="http://schemas.microsoft.com/office/drawing/2014/chart" uri="{C3380CC4-5D6E-409C-BE32-E72D297353CC}">
              <c16:uniqueId val="{00000000-2487-4EBF-9337-6ED9F652BBE0}"/>
            </c:ext>
          </c:extLst>
        </c:ser>
        <c:ser>
          <c:idx val="1"/>
          <c:order val="1"/>
          <c:tx>
            <c:strRef>
              <c:f>défédéralisation!$B$19</c:f>
              <c:strCache>
                <c:ptCount val="1"/>
                <c:pt idx="0">
                  <c:v>Transferts administrations publiques</c:v>
                </c:pt>
              </c:strCache>
            </c:strRef>
          </c:tx>
          <c:spPr>
            <a:solidFill>
              <a:schemeClr val="accent2"/>
            </a:solidFill>
            <a:ln>
              <a:noFill/>
            </a:ln>
            <a:effectLst/>
          </c:spPr>
          <c:invertIfNegative val="0"/>
          <c:cat>
            <c:strRef>
              <c:f>défédéralisation!$C$4:$E$4</c:f>
              <c:strCache>
                <c:ptCount val="3"/>
                <c:pt idx="0">
                  <c:v>Bruxelles</c:v>
                </c:pt>
                <c:pt idx="1">
                  <c:v>Flandre</c:v>
                </c:pt>
                <c:pt idx="2">
                  <c:v>Wallonie</c:v>
                </c:pt>
              </c:strCache>
            </c:strRef>
          </c:cat>
          <c:val>
            <c:numRef>
              <c:f>défédéralisation!$C$20:$E$20</c:f>
              <c:numCache>
                <c:formatCode>0.00%</c:formatCode>
                <c:ptCount val="3"/>
                <c:pt idx="0">
                  <c:v>0.13500000000000001</c:v>
                </c:pt>
                <c:pt idx="1">
                  <c:v>0.56399999999999995</c:v>
                </c:pt>
                <c:pt idx="2">
                  <c:v>0.30099999999999999</c:v>
                </c:pt>
              </c:numCache>
            </c:numRef>
          </c:val>
          <c:extLst>
            <c:ext xmlns:c16="http://schemas.microsoft.com/office/drawing/2014/chart" uri="{C3380CC4-5D6E-409C-BE32-E72D297353CC}">
              <c16:uniqueId val="{00000001-2487-4EBF-9337-6ED9F652BBE0}"/>
            </c:ext>
          </c:extLst>
        </c:ser>
        <c:ser>
          <c:idx val="2"/>
          <c:order val="2"/>
          <c:tx>
            <c:strRef>
              <c:f>défédéralisation!$B$21</c:f>
              <c:strCache>
                <c:ptCount val="1"/>
                <c:pt idx="0">
                  <c:v>Recettes fiscales</c:v>
                </c:pt>
              </c:strCache>
            </c:strRef>
          </c:tx>
          <c:spPr>
            <a:solidFill>
              <a:schemeClr val="accent3"/>
            </a:solidFill>
            <a:ln>
              <a:noFill/>
            </a:ln>
            <a:effectLst/>
          </c:spPr>
          <c:invertIfNegative val="0"/>
          <c:cat>
            <c:strRef>
              <c:f>défédéralisation!$C$4:$E$4</c:f>
              <c:strCache>
                <c:ptCount val="3"/>
                <c:pt idx="0">
                  <c:v>Bruxelles</c:v>
                </c:pt>
                <c:pt idx="1">
                  <c:v>Flandre</c:v>
                </c:pt>
                <c:pt idx="2">
                  <c:v>Wallonie</c:v>
                </c:pt>
              </c:strCache>
            </c:strRef>
          </c:cat>
          <c:val>
            <c:numRef>
              <c:f>défédéralisation!$C$22:$E$22</c:f>
              <c:numCache>
                <c:formatCode>0.00%</c:formatCode>
                <c:ptCount val="3"/>
                <c:pt idx="0">
                  <c:v>0.107</c:v>
                </c:pt>
                <c:pt idx="1">
                  <c:v>0.62</c:v>
                </c:pt>
                <c:pt idx="2">
                  <c:v>0.27300000000000002</c:v>
                </c:pt>
              </c:numCache>
            </c:numRef>
          </c:val>
          <c:extLst>
            <c:ext xmlns:c16="http://schemas.microsoft.com/office/drawing/2014/chart" uri="{C3380CC4-5D6E-409C-BE32-E72D297353CC}">
              <c16:uniqueId val="{00000002-2487-4EBF-9337-6ED9F652BBE0}"/>
            </c:ext>
          </c:extLst>
        </c:ser>
        <c:ser>
          <c:idx val="3"/>
          <c:order val="3"/>
          <c:tx>
            <c:strRef>
              <c:f>défédéralisation!$B$23</c:f>
              <c:strCache>
                <c:ptCount val="1"/>
                <c:pt idx="0">
                  <c:v>Autres recettes</c:v>
                </c:pt>
              </c:strCache>
            </c:strRef>
          </c:tx>
          <c:spPr>
            <a:solidFill>
              <a:schemeClr val="accent4"/>
            </a:solidFill>
            <a:ln>
              <a:noFill/>
            </a:ln>
            <a:effectLst/>
          </c:spPr>
          <c:invertIfNegative val="0"/>
          <c:cat>
            <c:strRef>
              <c:f>défédéralisation!$C$4:$E$4</c:f>
              <c:strCache>
                <c:ptCount val="3"/>
                <c:pt idx="0">
                  <c:v>Bruxelles</c:v>
                </c:pt>
                <c:pt idx="1">
                  <c:v>Flandre</c:v>
                </c:pt>
                <c:pt idx="2">
                  <c:v>Wallonie</c:v>
                </c:pt>
              </c:strCache>
            </c:strRef>
          </c:cat>
          <c:val>
            <c:numRef>
              <c:f>défédéralisation!$C$24:$E$24</c:f>
              <c:numCache>
                <c:formatCode>0.00%</c:formatCode>
                <c:ptCount val="3"/>
                <c:pt idx="0">
                  <c:v>0.106</c:v>
                </c:pt>
                <c:pt idx="1">
                  <c:v>0.57599999999999996</c:v>
                </c:pt>
                <c:pt idx="2">
                  <c:v>0.31900000000000001</c:v>
                </c:pt>
              </c:numCache>
            </c:numRef>
          </c:val>
          <c:extLst>
            <c:ext xmlns:c16="http://schemas.microsoft.com/office/drawing/2014/chart" uri="{C3380CC4-5D6E-409C-BE32-E72D297353CC}">
              <c16:uniqueId val="{00000003-2487-4EBF-9337-6ED9F652BBE0}"/>
            </c:ext>
          </c:extLst>
        </c:ser>
        <c:ser>
          <c:idx val="4"/>
          <c:order val="4"/>
          <c:tx>
            <c:strRef>
              <c:f>défédéralisation!$B$5</c:f>
              <c:strCache>
                <c:ptCount val="1"/>
                <c:pt idx="0">
                  <c:v>Population</c:v>
                </c:pt>
              </c:strCache>
            </c:strRef>
          </c:tx>
          <c:spPr>
            <a:solidFill>
              <a:schemeClr val="accent5"/>
            </a:solidFill>
            <a:ln>
              <a:noFill/>
            </a:ln>
            <a:effectLst/>
          </c:spPr>
          <c:invertIfNegative val="0"/>
          <c:cat>
            <c:strRef>
              <c:f>défédéralisation!$C$4:$E$4</c:f>
              <c:strCache>
                <c:ptCount val="3"/>
                <c:pt idx="0">
                  <c:v>Bruxelles</c:v>
                </c:pt>
                <c:pt idx="1">
                  <c:v>Flandre</c:v>
                </c:pt>
                <c:pt idx="2">
                  <c:v>Wallonie</c:v>
                </c:pt>
              </c:strCache>
            </c:strRef>
          </c:cat>
          <c:val>
            <c:numRef>
              <c:f>défédéralisation!$C$6:$E$6</c:f>
              <c:numCache>
                <c:formatCode>0.00%</c:formatCode>
                <c:ptCount val="3"/>
                <c:pt idx="0">
                  <c:v>0.105</c:v>
                </c:pt>
                <c:pt idx="1">
                  <c:v>0.57499999999999996</c:v>
                </c:pt>
                <c:pt idx="2">
                  <c:v>0.32</c:v>
                </c:pt>
              </c:numCache>
            </c:numRef>
          </c:val>
          <c:extLst>
            <c:ext xmlns:c16="http://schemas.microsoft.com/office/drawing/2014/chart" uri="{C3380CC4-5D6E-409C-BE32-E72D297353CC}">
              <c16:uniqueId val="{00000004-2487-4EBF-9337-6ED9F652BBE0}"/>
            </c:ext>
          </c:extLst>
        </c:ser>
        <c:dLbls>
          <c:showLegendKey val="0"/>
          <c:showVal val="0"/>
          <c:showCatName val="0"/>
          <c:showSerName val="0"/>
          <c:showPercent val="0"/>
          <c:showBubbleSize val="0"/>
        </c:dLbls>
        <c:gapWidth val="150"/>
        <c:axId val="843159544"/>
        <c:axId val="843157248"/>
      </c:barChart>
      <c:catAx>
        <c:axId val="843159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43157248"/>
        <c:crosses val="autoZero"/>
        <c:auto val="1"/>
        <c:lblAlgn val="ctr"/>
        <c:lblOffset val="100"/>
        <c:noMultiLvlLbl val="0"/>
      </c:catAx>
      <c:valAx>
        <c:axId val="843157248"/>
        <c:scaling>
          <c:orientation val="minMax"/>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84315954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dk1"/>
                </a:solidFill>
                <a:latin typeface="+mn-lt"/>
                <a:ea typeface="+mn-ea"/>
                <a:cs typeface="+mn-cs"/>
              </a:defRPr>
            </a:pPr>
            <a:r>
              <a:rPr lang="fr-FR" sz="1600" dirty="0"/>
              <a:t>Estimation des parts relatives des sources de financement des hôpitaux en 2017</a:t>
            </a:r>
            <a:endParaRPr lang="fr-BE" sz="1600" dirty="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dk1"/>
              </a:solidFill>
              <a:latin typeface="+mn-lt"/>
              <a:ea typeface="+mn-ea"/>
              <a:cs typeface="+mn-cs"/>
            </a:defRPr>
          </a:pPr>
          <a:endParaRPr lang="fr-FR"/>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55A-4DAD-A9DF-67A30E3D0EF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55A-4DAD-A9DF-67A30E3D0EF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55A-4DAD-A9DF-67A30E3D0EF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55A-4DAD-A9DF-67A30E3D0EF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E55A-4DAD-A9DF-67A30E3D0EF8}"/>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dk1"/>
                    </a:solidFill>
                    <a:latin typeface="+mn-lt"/>
                    <a:ea typeface="+mn-ea"/>
                    <a:cs typeface="+mn-cs"/>
                  </a:defRPr>
                </a:pPr>
                <a:endParaRPr lang="fr-F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Feuil1!$A$2:$A$6</c:f>
              <c:strCache>
                <c:ptCount val="5"/>
                <c:pt idx="0">
                  <c:v>Prix de la journée d'hospitalisation/ BMF</c:v>
                </c:pt>
                <c:pt idx="1">
                  <c:v>Honoraires</c:v>
                </c:pt>
                <c:pt idx="2">
                  <c:v>Produits pharmaceutiques et accessoires</c:v>
                </c:pt>
                <c:pt idx="3">
                  <c:v>Forfaits conventions INAMI</c:v>
                </c:pt>
                <c:pt idx="4">
                  <c:v>Suppléments de chambres</c:v>
                </c:pt>
              </c:strCache>
            </c:strRef>
          </c:cat>
          <c:val>
            <c:numRef>
              <c:f>Feuil1!$C$2:$C$6</c:f>
              <c:numCache>
                <c:formatCode>0.0%</c:formatCode>
                <c:ptCount val="5"/>
                <c:pt idx="0">
                  <c:v>0.40503832861180711</c:v>
                </c:pt>
                <c:pt idx="1">
                  <c:v>0.37387630155215124</c:v>
                </c:pt>
                <c:pt idx="2">
                  <c:v>0.17134092890878941</c:v>
                </c:pt>
                <c:pt idx="3">
                  <c:v>4.3455983742418144E-2</c:v>
                </c:pt>
                <c:pt idx="4">
                  <c:v>6.2884571848343153E-3</c:v>
                </c:pt>
              </c:numCache>
            </c:numRef>
          </c:val>
          <c:extLst>
            <c:ext xmlns:c16="http://schemas.microsoft.com/office/drawing/2014/chart" uri="{C3380CC4-5D6E-409C-BE32-E72D297353CC}">
              <c16:uniqueId val="{0000000A-E55A-4DAD-A9DF-67A30E3D0EF8}"/>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dk1"/>
              </a:solidFill>
              <a:latin typeface="+mn-lt"/>
              <a:ea typeface="+mn-ea"/>
              <a:cs typeface="+mn-cs"/>
            </a:defRPr>
          </a:pPr>
          <a:endParaRPr lang="fr-FR"/>
        </a:p>
      </c:txPr>
    </c:legend>
    <c:plotVisOnly val="1"/>
    <c:dispBlanksAs val="gap"/>
    <c:showDLblsOverMax val="0"/>
  </c:chart>
  <c:spPr>
    <a:solidFill>
      <a:schemeClr val="lt1"/>
    </a:solidFill>
    <a:ln w="12700" cap="flat" cmpd="sng" algn="ctr">
      <a:solidFill>
        <a:schemeClr val="accent1"/>
      </a:solidFill>
      <a:prstDash val="solid"/>
      <a:miter lim="800000"/>
    </a:ln>
    <a:effectLst/>
  </c:spPr>
  <c:txPr>
    <a:bodyPr/>
    <a:lstStyle/>
    <a:p>
      <a:pPr>
        <a:defRPr>
          <a:solidFill>
            <a:schemeClr val="dk1"/>
          </a:solidFill>
          <a:latin typeface="+mn-lt"/>
          <a:ea typeface="+mn-ea"/>
          <a:cs typeface="+mn-cs"/>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A37234-07B2-45CD-B34A-888F5BB12569}"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CB5E0BDF-C6BD-4719-88F0-F4BF9CB0DA22}">
      <dgm:prSet/>
      <dgm:spPr/>
      <dgm:t>
        <a:bodyPr/>
        <a:lstStyle/>
        <a:p>
          <a:r>
            <a:rPr lang="fr-FR"/>
            <a:t>- Bayenet B., Cl. Duchêne, et I. Tojerow, Le travail est-il bon pour la santé ?, DULBEA, 15 février 2023</a:t>
          </a:r>
          <a:endParaRPr lang="en-US"/>
        </a:p>
      </dgm:t>
    </dgm:pt>
    <dgm:pt modelId="{EADD2B92-9391-44EF-912B-35875EC56DE3}" type="parTrans" cxnId="{A1DBF8D7-906E-46AF-B75E-96A08858B5FA}">
      <dgm:prSet/>
      <dgm:spPr/>
      <dgm:t>
        <a:bodyPr/>
        <a:lstStyle/>
        <a:p>
          <a:endParaRPr lang="en-US"/>
        </a:p>
      </dgm:t>
    </dgm:pt>
    <dgm:pt modelId="{20877F66-F026-4A1C-BA46-613872479C00}" type="sibTrans" cxnId="{A1DBF8D7-906E-46AF-B75E-96A08858B5FA}">
      <dgm:prSet/>
      <dgm:spPr/>
      <dgm:t>
        <a:bodyPr/>
        <a:lstStyle/>
        <a:p>
          <a:endParaRPr lang="en-US"/>
        </a:p>
      </dgm:t>
    </dgm:pt>
    <dgm:pt modelId="{9DA05666-46B4-462E-A07B-13D07895532C}">
      <dgm:prSet/>
      <dgm:spPr/>
      <dgm:t>
        <a:bodyPr/>
        <a:lstStyle/>
        <a:p>
          <a:r>
            <a:rPr lang="fr-FR"/>
            <a:t>- Bayenet B., Cl. Duchêne, et I. Tojerow, La pollution de l’air extérieur et la santé, DULBEA, 15 mars 2023</a:t>
          </a:r>
          <a:endParaRPr lang="en-US"/>
        </a:p>
      </dgm:t>
    </dgm:pt>
    <dgm:pt modelId="{20CF0670-7C53-463C-98B2-5C106A51D30B}" type="parTrans" cxnId="{F3F8CC36-3351-4E73-B353-3AA25BE150B6}">
      <dgm:prSet/>
      <dgm:spPr/>
      <dgm:t>
        <a:bodyPr/>
        <a:lstStyle/>
        <a:p>
          <a:endParaRPr lang="en-US"/>
        </a:p>
      </dgm:t>
    </dgm:pt>
    <dgm:pt modelId="{EEDA8586-FC43-4469-BD65-A32344AB9254}" type="sibTrans" cxnId="{F3F8CC36-3351-4E73-B353-3AA25BE150B6}">
      <dgm:prSet/>
      <dgm:spPr/>
      <dgm:t>
        <a:bodyPr/>
        <a:lstStyle/>
        <a:p>
          <a:endParaRPr lang="en-US"/>
        </a:p>
      </dgm:t>
    </dgm:pt>
    <dgm:pt modelId="{6FD42F16-A5D0-4553-AF4A-30673A68864D}">
      <dgm:prSet/>
      <dgm:spPr/>
      <dgm:t>
        <a:bodyPr/>
        <a:lstStyle/>
        <a:p>
          <a:r>
            <a:rPr lang="fr-FR"/>
            <a:t>-	Bayenet B., Cl. Duchêne, et I. Tojerow, Les effets de la pension sur la santé, DULBEA, 22 mai 2023</a:t>
          </a:r>
          <a:endParaRPr lang="en-US"/>
        </a:p>
      </dgm:t>
    </dgm:pt>
    <dgm:pt modelId="{BA45FB4F-A769-42AD-923C-67BA9B818614}" type="parTrans" cxnId="{BCDE9BF7-EB20-41A1-8E76-126374A42938}">
      <dgm:prSet/>
      <dgm:spPr/>
      <dgm:t>
        <a:bodyPr/>
        <a:lstStyle/>
        <a:p>
          <a:endParaRPr lang="en-US"/>
        </a:p>
      </dgm:t>
    </dgm:pt>
    <dgm:pt modelId="{1248987E-4E49-4548-AA75-AC34FD5C785B}" type="sibTrans" cxnId="{BCDE9BF7-EB20-41A1-8E76-126374A42938}">
      <dgm:prSet/>
      <dgm:spPr/>
      <dgm:t>
        <a:bodyPr/>
        <a:lstStyle/>
        <a:p>
          <a:endParaRPr lang="en-US"/>
        </a:p>
      </dgm:t>
    </dgm:pt>
    <dgm:pt modelId="{BCEBF3A1-9C99-4EF0-B07F-7C6E36315148}">
      <dgm:prSet/>
      <dgm:spPr/>
      <dgm:t>
        <a:bodyPr/>
        <a:lstStyle/>
        <a:p>
          <a:r>
            <a:rPr lang="fr-FR"/>
            <a:t>-	Bayenet B., Cl. Duchêne, et I. Tojerow, Les systèmes de santé des pays fédéraux, DULBEA, 7 octobre 2023</a:t>
          </a:r>
          <a:endParaRPr lang="en-US"/>
        </a:p>
      </dgm:t>
    </dgm:pt>
    <dgm:pt modelId="{66E0AC77-62F8-49C1-AB87-D8DC40FBD3FF}" type="parTrans" cxnId="{05C79480-639C-457E-B274-A68D873A185E}">
      <dgm:prSet/>
      <dgm:spPr/>
      <dgm:t>
        <a:bodyPr/>
        <a:lstStyle/>
        <a:p>
          <a:endParaRPr lang="en-US"/>
        </a:p>
      </dgm:t>
    </dgm:pt>
    <dgm:pt modelId="{8DE0EFC3-5A38-4001-A4AD-3E8005614F78}" type="sibTrans" cxnId="{05C79480-639C-457E-B274-A68D873A185E}">
      <dgm:prSet/>
      <dgm:spPr/>
      <dgm:t>
        <a:bodyPr/>
        <a:lstStyle/>
        <a:p>
          <a:endParaRPr lang="en-US"/>
        </a:p>
      </dgm:t>
    </dgm:pt>
    <dgm:pt modelId="{45480F2D-EBD0-4CC4-97AC-82858449F1AB}">
      <dgm:prSet/>
      <dgm:spPr/>
      <dgm:t>
        <a:bodyPr/>
        <a:lstStyle/>
        <a:p>
          <a:r>
            <a:rPr lang="fr-FR"/>
            <a:t>-	Bayenet B., Cl. Duchêne, et I. Tojerow, Les systèmes de santé des pays fédéraux, DULBEA, 7 octobre 2023</a:t>
          </a:r>
          <a:endParaRPr lang="en-US"/>
        </a:p>
      </dgm:t>
    </dgm:pt>
    <dgm:pt modelId="{83470F29-4ACB-4260-A7D4-660EDD446646}" type="parTrans" cxnId="{0AF56F9E-9FA1-4550-914C-6EE75E28DB65}">
      <dgm:prSet/>
      <dgm:spPr/>
      <dgm:t>
        <a:bodyPr/>
        <a:lstStyle/>
        <a:p>
          <a:endParaRPr lang="en-US"/>
        </a:p>
      </dgm:t>
    </dgm:pt>
    <dgm:pt modelId="{2A302F84-FEEF-48E7-BF28-DD9DCD44CF86}" type="sibTrans" cxnId="{0AF56F9E-9FA1-4550-914C-6EE75E28DB65}">
      <dgm:prSet/>
      <dgm:spPr/>
      <dgm:t>
        <a:bodyPr/>
        <a:lstStyle/>
        <a:p>
          <a:endParaRPr lang="en-US"/>
        </a:p>
      </dgm:t>
    </dgm:pt>
    <dgm:pt modelId="{C6DDA044-12A9-48A9-A04B-21FA08F134A0}">
      <dgm:prSet/>
      <dgm:spPr/>
      <dgm:t>
        <a:bodyPr/>
        <a:lstStyle/>
        <a:p>
          <a:r>
            <a:rPr lang="fr-FR"/>
            <a:t>-	Bayenet B., Cl. Duchêne, et I. Tojerow, Les dépenses et le financement des systèmes de soins de santé des pays fédéraux d’Europe, DULBEA, 18 septembre 2023</a:t>
          </a:r>
          <a:endParaRPr lang="en-US"/>
        </a:p>
      </dgm:t>
    </dgm:pt>
    <dgm:pt modelId="{30DF1AEA-560E-447E-9722-7DB587A3ECFE}" type="parTrans" cxnId="{304439A2-283D-460A-A35D-4EF6742BA6BE}">
      <dgm:prSet/>
      <dgm:spPr/>
      <dgm:t>
        <a:bodyPr/>
        <a:lstStyle/>
        <a:p>
          <a:endParaRPr lang="en-US"/>
        </a:p>
      </dgm:t>
    </dgm:pt>
    <dgm:pt modelId="{F59DC8D8-C85A-4ACA-ABE6-EFEB2DA1A183}" type="sibTrans" cxnId="{304439A2-283D-460A-A35D-4EF6742BA6BE}">
      <dgm:prSet/>
      <dgm:spPr/>
      <dgm:t>
        <a:bodyPr/>
        <a:lstStyle/>
        <a:p>
          <a:endParaRPr lang="en-US"/>
        </a:p>
      </dgm:t>
    </dgm:pt>
    <dgm:pt modelId="{919EA298-1616-4081-96A5-7B06FD302029}">
      <dgm:prSet/>
      <dgm:spPr/>
      <dgm:t>
        <a:bodyPr/>
        <a:lstStyle/>
        <a:p>
          <a:r>
            <a:rPr lang="fr-FR"/>
            <a:t>-	Bayenet B., Cl. Duchêne, et I. Tojerow, La prévention et la promotion de la santé, DULBEA, 18 septembre 2023</a:t>
          </a:r>
          <a:endParaRPr lang="en-US"/>
        </a:p>
      </dgm:t>
    </dgm:pt>
    <dgm:pt modelId="{AE71F8DC-73A3-49A4-B456-51C7E1E86571}" type="parTrans" cxnId="{4E1BD3DF-4D3C-42CE-955E-977AA7C2C67F}">
      <dgm:prSet/>
      <dgm:spPr/>
      <dgm:t>
        <a:bodyPr/>
        <a:lstStyle/>
        <a:p>
          <a:endParaRPr lang="en-US"/>
        </a:p>
      </dgm:t>
    </dgm:pt>
    <dgm:pt modelId="{A6ED1423-A034-4960-AEBC-1C9346F6CD03}" type="sibTrans" cxnId="{4E1BD3DF-4D3C-42CE-955E-977AA7C2C67F}">
      <dgm:prSet/>
      <dgm:spPr/>
      <dgm:t>
        <a:bodyPr/>
        <a:lstStyle/>
        <a:p>
          <a:endParaRPr lang="en-US"/>
        </a:p>
      </dgm:t>
    </dgm:pt>
    <dgm:pt modelId="{B1C0ECCA-DAA8-4E79-B091-68477849264E}">
      <dgm:prSet/>
      <dgm:spPr/>
      <dgm:t>
        <a:bodyPr/>
        <a:lstStyle/>
        <a:p>
          <a:r>
            <a:rPr lang="fr-FR"/>
            <a:t>-	Bayenet B., I. Tojerow et A. Zaytseva, Effet de la taille des hôpitaux sur la qualité des soins, DULBEA, 20 septembre 2023</a:t>
          </a:r>
          <a:endParaRPr lang="en-US"/>
        </a:p>
      </dgm:t>
    </dgm:pt>
    <dgm:pt modelId="{EA7DF286-CAAA-4742-8BE8-39E2CF153927}" type="parTrans" cxnId="{54020BA3-365F-4EB1-8A3D-D0F2843A58AD}">
      <dgm:prSet/>
      <dgm:spPr/>
      <dgm:t>
        <a:bodyPr/>
        <a:lstStyle/>
        <a:p>
          <a:endParaRPr lang="en-US"/>
        </a:p>
      </dgm:t>
    </dgm:pt>
    <dgm:pt modelId="{5C3C4BA2-1F21-4F55-A651-98218ED2C7B1}" type="sibTrans" cxnId="{54020BA3-365F-4EB1-8A3D-D0F2843A58AD}">
      <dgm:prSet/>
      <dgm:spPr/>
      <dgm:t>
        <a:bodyPr/>
        <a:lstStyle/>
        <a:p>
          <a:endParaRPr lang="en-US"/>
        </a:p>
      </dgm:t>
    </dgm:pt>
    <dgm:pt modelId="{6121AE30-6797-4357-8A17-17198D42FAD5}">
      <dgm:prSet/>
      <dgm:spPr/>
      <dgm:t>
        <a:bodyPr/>
        <a:lstStyle/>
        <a:p>
          <a:r>
            <a:rPr lang="fr-FR"/>
            <a:t>-	Bayenet B., Cl. Duchêne, et I. Tojerow, Quel avenir pour les consultations médicales à distance ?, DULBEA, 10 octobre 2023</a:t>
          </a:r>
          <a:endParaRPr lang="en-US"/>
        </a:p>
      </dgm:t>
    </dgm:pt>
    <dgm:pt modelId="{C2505A1A-DEF8-475E-8A47-7035E6040C54}" type="parTrans" cxnId="{DDF459F8-59AE-4A88-9903-95CC6EF7A760}">
      <dgm:prSet/>
      <dgm:spPr/>
      <dgm:t>
        <a:bodyPr/>
        <a:lstStyle/>
        <a:p>
          <a:endParaRPr lang="en-US"/>
        </a:p>
      </dgm:t>
    </dgm:pt>
    <dgm:pt modelId="{155006F1-25A9-4829-B8E5-D2CB3E6CD895}" type="sibTrans" cxnId="{DDF459F8-59AE-4A88-9903-95CC6EF7A760}">
      <dgm:prSet/>
      <dgm:spPr/>
      <dgm:t>
        <a:bodyPr/>
        <a:lstStyle/>
        <a:p>
          <a:endParaRPr lang="en-US"/>
        </a:p>
      </dgm:t>
    </dgm:pt>
    <dgm:pt modelId="{F39516A2-4AFD-47B6-A942-D8E06CFA418B}" type="pres">
      <dgm:prSet presAssocID="{5AA37234-07B2-45CD-B34A-888F5BB12569}" presName="diagram" presStyleCnt="0">
        <dgm:presLayoutVars>
          <dgm:dir/>
          <dgm:resizeHandles val="exact"/>
        </dgm:presLayoutVars>
      </dgm:prSet>
      <dgm:spPr/>
    </dgm:pt>
    <dgm:pt modelId="{900F03EF-1941-42AE-96E6-2405027D3B53}" type="pres">
      <dgm:prSet presAssocID="{CB5E0BDF-C6BD-4719-88F0-F4BF9CB0DA22}" presName="node" presStyleLbl="node1" presStyleIdx="0" presStyleCnt="9">
        <dgm:presLayoutVars>
          <dgm:bulletEnabled val="1"/>
        </dgm:presLayoutVars>
      </dgm:prSet>
      <dgm:spPr/>
    </dgm:pt>
    <dgm:pt modelId="{D68CD3C3-0024-4188-BA49-92A0D45C4617}" type="pres">
      <dgm:prSet presAssocID="{20877F66-F026-4A1C-BA46-613872479C00}" presName="sibTrans" presStyleCnt="0"/>
      <dgm:spPr/>
    </dgm:pt>
    <dgm:pt modelId="{BC7861E7-73E2-4658-B21E-8DCDBE0A3804}" type="pres">
      <dgm:prSet presAssocID="{9DA05666-46B4-462E-A07B-13D07895532C}" presName="node" presStyleLbl="node1" presStyleIdx="1" presStyleCnt="9">
        <dgm:presLayoutVars>
          <dgm:bulletEnabled val="1"/>
        </dgm:presLayoutVars>
      </dgm:prSet>
      <dgm:spPr/>
    </dgm:pt>
    <dgm:pt modelId="{AE4970B0-9202-421A-87D6-DB2E70D66072}" type="pres">
      <dgm:prSet presAssocID="{EEDA8586-FC43-4469-BD65-A32344AB9254}" presName="sibTrans" presStyleCnt="0"/>
      <dgm:spPr/>
    </dgm:pt>
    <dgm:pt modelId="{7B6E9273-85B6-4505-A81D-5CFF4AB24502}" type="pres">
      <dgm:prSet presAssocID="{6FD42F16-A5D0-4553-AF4A-30673A68864D}" presName="node" presStyleLbl="node1" presStyleIdx="2" presStyleCnt="9">
        <dgm:presLayoutVars>
          <dgm:bulletEnabled val="1"/>
        </dgm:presLayoutVars>
      </dgm:prSet>
      <dgm:spPr/>
    </dgm:pt>
    <dgm:pt modelId="{03D8665C-738E-41C3-A7EC-76AE2B61CAE5}" type="pres">
      <dgm:prSet presAssocID="{1248987E-4E49-4548-AA75-AC34FD5C785B}" presName="sibTrans" presStyleCnt="0"/>
      <dgm:spPr/>
    </dgm:pt>
    <dgm:pt modelId="{C7E03C86-94D0-4B62-9BB2-C6E55DE021CF}" type="pres">
      <dgm:prSet presAssocID="{BCEBF3A1-9C99-4EF0-B07F-7C6E36315148}" presName="node" presStyleLbl="node1" presStyleIdx="3" presStyleCnt="9">
        <dgm:presLayoutVars>
          <dgm:bulletEnabled val="1"/>
        </dgm:presLayoutVars>
      </dgm:prSet>
      <dgm:spPr/>
    </dgm:pt>
    <dgm:pt modelId="{0AB5AA95-7FD6-4001-A9E9-6FDD3FEA34BA}" type="pres">
      <dgm:prSet presAssocID="{8DE0EFC3-5A38-4001-A4AD-3E8005614F78}" presName="sibTrans" presStyleCnt="0"/>
      <dgm:spPr/>
    </dgm:pt>
    <dgm:pt modelId="{EEC72FD5-E009-4700-A642-D729C6FDE250}" type="pres">
      <dgm:prSet presAssocID="{45480F2D-EBD0-4CC4-97AC-82858449F1AB}" presName="node" presStyleLbl="node1" presStyleIdx="4" presStyleCnt="9">
        <dgm:presLayoutVars>
          <dgm:bulletEnabled val="1"/>
        </dgm:presLayoutVars>
      </dgm:prSet>
      <dgm:spPr/>
    </dgm:pt>
    <dgm:pt modelId="{BDFAD08E-EC80-4ADF-A06D-13609A8F38E7}" type="pres">
      <dgm:prSet presAssocID="{2A302F84-FEEF-48E7-BF28-DD9DCD44CF86}" presName="sibTrans" presStyleCnt="0"/>
      <dgm:spPr/>
    </dgm:pt>
    <dgm:pt modelId="{12163645-5BF5-49A6-B84F-47ED94916000}" type="pres">
      <dgm:prSet presAssocID="{C6DDA044-12A9-48A9-A04B-21FA08F134A0}" presName="node" presStyleLbl="node1" presStyleIdx="5" presStyleCnt="9">
        <dgm:presLayoutVars>
          <dgm:bulletEnabled val="1"/>
        </dgm:presLayoutVars>
      </dgm:prSet>
      <dgm:spPr/>
    </dgm:pt>
    <dgm:pt modelId="{5E1BB905-A77A-4992-86E1-35E58B030405}" type="pres">
      <dgm:prSet presAssocID="{F59DC8D8-C85A-4ACA-ABE6-EFEB2DA1A183}" presName="sibTrans" presStyleCnt="0"/>
      <dgm:spPr/>
    </dgm:pt>
    <dgm:pt modelId="{4ECAB860-4E06-48C4-8D9D-43C125C05D17}" type="pres">
      <dgm:prSet presAssocID="{919EA298-1616-4081-96A5-7B06FD302029}" presName="node" presStyleLbl="node1" presStyleIdx="6" presStyleCnt="9">
        <dgm:presLayoutVars>
          <dgm:bulletEnabled val="1"/>
        </dgm:presLayoutVars>
      </dgm:prSet>
      <dgm:spPr/>
    </dgm:pt>
    <dgm:pt modelId="{25223BDC-3F70-413E-A3C8-B920A48FCDBE}" type="pres">
      <dgm:prSet presAssocID="{A6ED1423-A034-4960-AEBC-1C9346F6CD03}" presName="sibTrans" presStyleCnt="0"/>
      <dgm:spPr/>
    </dgm:pt>
    <dgm:pt modelId="{822B527C-E391-43D3-AE65-7798B48362DA}" type="pres">
      <dgm:prSet presAssocID="{B1C0ECCA-DAA8-4E79-B091-68477849264E}" presName="node" presStyleLbl="node1" presStyleIdx="7" presStyleCnt="9">
        <dgm:presLayoutVars>
          <dgm:bulletEnabled val="1"/>
        </dgm:presLayoutVars>
      </dgm:prSet>
      <dgm:spPr/>
    </dgm:pt>
    <dgm:pt modelId="{55F2BF47-0BA2-4879-8A79-8D21DF1A1392}" type="pres">
      <dgm:prSet presAssocID="{5C3C4BA2-1F21-4F55-A651-98218ED2C7B1}" presName="sibTrans" presStyleCnt="0"/>
      <dgm:spPr/>
    </dgm:pt>
    <dgm:pt modelId="{4D12C914-EC8F-401D-8708-E62907F1E4B5}" type="pres">
      <dgm:prSet presAssocID="{6121AE30-6797-4357-8A17-17198D42FAD5}" presName="node" presStyleLbl="node1" presStyleIdx="8" presStyleCnt="9">
        <dgm:presLayoutVars>
          <dgm:bulletEnabled val="1"/>
        </dgm:presLayoutVars>
      </dgm:prSet>
      <dgm:spPr/>
    </dgm:pt>
  </dgm:ptLst>
  <dgm:cxnLst>
    <dgm:cxn modelId="{E2F48602-FF32-4D2E-B31F-EFD7CB9F32FC}" type="presOf" srcId="{B1C0ECCA-DAA8-4E79-B091-68477849264E}" destId="{822B527C-E391-43D3-AE65-7798B48362DA}" srcOrd="0" destOrd="0" presId="urn:microsoft.com/office/officeart/2005/8/layout/default"/>
    <dgm:cxn modelId="{0089972A-DDF5-4F0E-B8A6-69F8F6FA7560}" type="presOf" srcId="{6FD42F16-A5D0-4553-AF4A-30673A68864D}" destId="{7B6E9273-85B6-4505-A81D-5CFF4AB24502}" srcOrd="0" destOrd="0" presId="urn:microsoft.com/office/officeart/2005/8/layout/default"/>
    <dgm:cxn modelId="{F3F8CC36-3351-4E73-B353-3AA25BE150B6}" srcId="{5AA37234-07B2-45CD-B34A-888F5BB12569}" destId="{9DA05666-46B4-462E-A07B-13D07895532C}" srcOrd="1" destOrd="0" parTransId="{20CF0670-7C53-463C-98B2-5C106A51D30B}" sibTransId="{EEDA8586-FC43-4469-BD65-A32344AB9254}"/>
    <dgm:cxn modelId="{FBF28E67-671F-40FE-BAB9-36D6060DE5B8}" type="presOf" srcId="{CB5E0BDF-C6BD-4719-88F0-F4BF9CB0DA22}" destId="{900F03EF-1941-42AE-96E6-2405027D3B53}" srcOrd="0" destOrd="0" presId="urn:microsoft.com/office/officeart/2005/8/layout/default"/>
    <dgm:cxn modelId="{24312E78-8588-48BD-B616-677D694FBEDF}" type="presOf" srcId="{BCEBF3A1-9C99-4EF0-B07F-7C6E36315148}" destId="{C7E03C86-94D0-4B62-9BB2-C6E55DE021CF}" srcOrd="0" destOrd="0" presId="urn:microsoft.com/office/officeart/2005/8/layout/default"/>
    <dgm:cxn modelId="{05C79480-639C-457E-B274-A68D873A185E}" srcId="{5AA37234-07B2-45CD-B34A-888F5BB12569}" destId="{BCEBF3A1-9C99-4EF0-B07F-7C6E36315148}" srcOrd="3" destOrd="0" parTransId="{66E0AC77-62F8-49C1-AB87-D8DC40FBD3FF}" sibTransId="{8DE0EFC3-5A38-4001-A4AD-3E8005614F78}"/>
    <dgm:cxn modelId="{0AF56F9E-9FA1-4550-914C-6EE75E28DB65}" srcId="{5AA37234-07B2-45CD-B34A-888F5BB12569}" destId="{45480F2D-EBD0-4CC4-97AC-82858449F1AB}" srcOrd="4" destOrd="0" parTransId="{83470F29-4ACB-4260-A7D4-660EDD446646}" sibTransId="{2A302F84-FEEF-48E7-BF28-DD9DCD44CF86}"/>
    <dgm:cxn modelId="{304439A2-283D-460A-A35D-4EF6742BA6BE}" srcId="{5AA37234-07B2-45CD-B34A-888F5BB12569}" destId="{C6DDA044-12A9-48A9-A04B-21FA08F134A0}" srcOrd="5" destOrd="0" parTransId="{30DF1AEA-560E-447E-9722-7DB587A3ECFE}" sibTransId="{F59DC8D8-C85A-4ACA-ABE6-EFEB2DA1A183}"/>
    <dgm:cxn modelId="{54020BA3-365F-4EB1-8A3D-D0F2843A58AD}" srcId="{5AA37234-07B2-45CD-B34A-888F5BB12569}" destId="{B1C0ECCA-DAA8-4E79-B091-68477849264E}" srcOrd="7" destOrd="0" parTransId="{EA7DF286-CAAA-4742-8BE8-39E2CF153927}" sibTransId="{5C3C4BA2-1F21-4F55-A651-98218ED2C7B1}"/>
    <dgm:cxn modelId="{09F469AC-2EB1-4E02-A636-165DCCDEC01B}" type="presOf" srcId="{5AA37234-07B2-45CD-B34A-888F5BB12569}" destId="{F39516A2-4AFD-47B6-A942-D8E06CFA418B}" srcOrd="0" destOrd="0" presId="urn:microsoft.com/office/officeart/2005/8/layout/default"/>
    <dgm:cxn modelId="{196A7FB8-52D9-47C0-A487-82DB4B9B6C75}" type="presOf" srcId="{919EA298-1616-4081-96A5-7B06FD302029}" destId="{4ECAB860-4E06-48C4-8D9D-43C125C05D17}" srcOrd="0" destOrd="0" presId="urn:microsoft.com/office/officeart/2005/8/layout/default"/>
    <dgm:cxn modelId="{A793F9C7-299E-4A74-BD79-34A110C3535B}" type="presOf" srcId="{9DA05666-46B4-462E-A07B-13D07895532C}" destId="{BC7861E7-73E2-4658-B21E-8DCDBE0A3804}" srcOrd="0" destOrd="0" presId="urn:microsoft.com/office/officeart/2005/8/layout/default"/>
    <dgm:cxn modelId="{12024BCB-4C29-4EA8-8018-E491C839F3EC}" type="presOf" srcId="{6121AE30-6797-4357-8A17-17198D42FAD5}" destId="{4D12C914-EC8F-401D-8708-E62907F1E4B5}" srcOrd="0" destOrd="0" presId="urn:microsoft.com/office/officeart/2005/8/layout/default"/>
    <dgm:cxn modelId="{FDAF04CD-309F-4D8A-82CA-F7B36929B83E}" type="presOf" srcId="{45480F2D-EBD0-4CC4-97AC-82858449F1AB}" destId="{EEC72FD5-E009-4700-A642-D729C6FDE250}" srcOrd="0" destOrd="0" presId="urn:microsoft.com/office/officeart/2005/8/layout/default"/>
    <dgm:cxn modelId="{A1DBF8D7-906E-46AF-B75E-96A08858B5FA}" srcId="{5AA37234-07B2-45CD-B34A-888F5BB12569}" destId="{CB5E0BDF-C6BD-4719-88F0-F4BF9CB0DA22}" srcOrd="0" destOrd="0" parTransId="{EADD2B92-9391-44EF-912B-35875EC56DE3}" sibTransId="{20877F66-F026-4A1C-BA46-613872479C00}"/>
    <dgm:cxn modelId="{B067DDDC-7342-4E52-83D1-6E09046096B3}" type="presOf" srcId="{C6DDA044-12A9-48A9-A04B-21FA08F134A0}" destId="{12163645-5BF5-49A6-B84F-47ED94916000}" srcOrd="0" destOrd="0" presId="urn:microsoft.com/office/officeart/2005/8/layout/default"/>
    <dgm:cxn modelId="{4E1BD3DF-4D3C-42CE-955E-977AA7C2C67F}" srcId="{5AA37234-07B2-45CD-B34A-888F5BB12569}" destId="{919EA298-1616-4081-96A5-7B06FD302029}" srcOrd="6" destOrd="0" parTransId="{AE71F8DC-73A3-49A4-B456-51C7E1E86571}" sibTransId="{A6ED1423-A034-4960-AEBC-1C9346F6CD03}"/>
    <dgm:cxn modelId="{BCDE9BF7-EB20-41A1-8E76-126374A42938}" srcId="{5AA37234-07B2-45CD-B34A-888F5BB12569}" destId="{6FD42F16-A5D0-4553-AF4A-30673A68864D}" srcOrd="2" destOrd="0" parTransId="{BA45FB4F-A769-42AD-923C-67BA9B818614}" sibTransId="{1248987E-4E49-4548-AA75-AC34FD5C785B}"/>
    <dgm:cxn modelId="{DDF459F8-59AE-4A88-9903-95CC6EF7A760}" srcId="{5AA37234-07B2-45CD-B34A-888F5BB12569}" destId="{6121AE30-6797-4357-8A17-17198D42FAD5}" srcOrd="8" destOrd="0" parTransId="{C2505A1A-DEF8-475E-8A47-7035E6040C54}" sibTransId="{155006F1-25A9-4829-B8E5-D2CB3E6CD895}"/>
    <dgm:cxn modelId="{B4D2BA6E-5B97-4309-9DE7-D635029C6F2A}" type="presParOf" srcId="{F39516A2-4AFD-47B6-A942-D8E06CFA418B}" destId="{900F03EF-1941-42AE-96E6-2405027D3B53}" srcOrd="0" destOrd="0" presId="urn:microsoft.com/office/officeart/2005/8/layout/default"/>
    <dgm:cxn modelId="{79E4B639-C984-4AA9-8038-9D912363E0C3}" type="presParOf" srcId="{F39516A2-4AFD-47B6-A942-D8E06CFA418B}" destId="{D68CD3C3-0024-4188-BA49-92A0D45C4617}" srcOrd="1" destOrd="0" presId="urn:microsoft.com/office/officeart/2005/8/layout/default"/>
    <dgm:cxn modelId="{35D2DBA2-A6CE-4428-B791-E31F026DA6F1}" type="presParOf" srcId="{F39516A2-4AFD-47B6-A942-D8E06CFA418B}" destId="{BC7861E7-73E2-4658-B21E-8DCDBE0A3804}" srcOrd="2" destOrd="0" presId="urn:microsoft.com/office/officeart/2005/8/layout/default"/>
    <dgm:cxn modelId="{F473107B-630F-44D7-80B5-96B8B1B8FB13}" type="presParOf" srcId="{F39516A2-4AFD-47B6-A942-D8E06CFA418B}" destId="{AE4970B0-9202-421A-87D6-DB2E70D66072}" srcOrd="3" destOrd="0" presId="urn:microsoft.com/office/officeart/2005/8/layout/default"/>
    <dgm:cxn modelId="{C048D86A-8601-4A0A-9865-077C1122614A}" type="presParOf" srcId="{F39516A2-4AFD-47B6-A942-D8E06CFA418B}" destId="{7B6E9273-85B6-4505-A81D-5CFF4AB24502}" srcOrd="4" destOrd="0" presId="urn:microsoft.com/office/officeart/2005/8/layout/default"/>
    <dgm:cxn modelId="{4ABD690E-8109-421A-BE45-9A24E4CE8748}" type="presParOf" srcId="{F39516A2-4AFD-47B6-A942-D8E06CFA418B}" destId="{03D8665C-738E-41C3-A7EC-76AE2B61CAE5}" srcOrd="5" destOrd="0" presId="urn:microsoft.com/office/officeart/2005/8/layout/default"/>
    <dgm:cxn modelId="{CD958BB7-497E-4235-8F8B-AA9BDD69A83F}" type="presParOf" srcId="{F39516A2-4AFD-47B6-A942-D8E06CFA418B}" destId="{C7E03C86-94D0-4B62-9BB2-C6E55DE021CF}" srcOrd="6" destOrd="0" presId="urn:microsoft.com/office/officeart/2005/8/layout/default"/>
    <dgm:cxn modelId="{B46A8A4D-30D7-490A-9481-2EDBBDD60B7A}" type="presParOf" srcId="{F39516A2-4AFD-47B6-A942-D8E06CFA418B}" destId="{0AB5AA95-7FD6-4001-A9E9-6FDD3FEA34BA}" srcOrd="7" destOrd="0" presId="urn:microsoft.com/office/officeart/2005/8/layout/default"/>
    <dgm:cxn modelId="{67B3595D-2478-4B7C-A6DE-103FA3D48C01}" type="presParOf" srcId="{F39516A2-4AFD-47B6-A942-D8E06CFA418B}" destId="{EEC72FD5-E009-4700-A642-D729C6FDE250}" srcOrd="8" destOrd="0" presId="urn:microsoft.com/office/officeart/2005/8/layout/default"/>
    <dgm:cxn modelId="{A965B0E8-2983-49F8-9FAB-632DD7A66732}" type="presParOf" srcId="{F39516A2-4AFD-47B6-A942-D8E06CFA418B}" destId="{BDFAD08E-EC80-4ADF-A06D-13609A8F38E7}" srcOrd="9" destOrd="0" presId="urn:microsoft.com/office/officeart/2005/8/layout/default"/>
    <dgm:cxn modelId="{C9D14DD3-0B10-4726-A291-E927CE8971EB}" type="presParOf" srcId="{F39516A2-4AFD-47B6-A942-D8E06CFA418B}" destId="{12163645-5BF5-49A6-B84F-47ED94916000}" srcOrd="10" destOrd="0" presId="urn:microsoft.com/office/officeart/2005/8/layout/default"/>
    <dgm:cxn modelId="{9B050ED1-AA5B-4360-AEC4-53609EF34905}" type="presParOf" srcId="{F39516A2-4AFD-47B6-A942-D8E06CFA418B}" destId="{5E1BB905-A77A-4992-86E1-35E58B030405}" srcOrd="11" destOrd="0" presId="urn:microsoft.com/office/officeart/2005/8/layout/default"/>
    <dgm:cxn modelId="{C41981DD-4697-44F4-A3E4-0A7CDDD2CFE7}" type="presParOf" srcId="{F39516A2-4AFD-47B6-A942-D8E06CFA418B}" destId="{4ECAB860-4E06-48C4-8D9D-43C125C05D17}" srcOrd="12" destOrd="0" presId="urn:microsoft.com/office/officeart/2005/8/layout/default"/>
    <dgm:cxn modelId="{89B37CC7-6FEE-4973-B9B7-8234B04B7207}" type="presParOf" srcId="{F39516A2-4AFD-47B6-A942-D8E06CFA418B}" destId="{25223BDC-3F70-413E-A3C8-B920A48FCDBE}" srcOrd="13" destOrd="0" presId="urn:microsoft.com/office/officeart/2005/8/layout/default"/>
    <dgm:cxn modelId="{7AB854CE-4D39-44CC-AC5E-1D6C75C36749}" type="presParOf" srcId="{F39516A2-4AFD-47B6-A942-D8E06CFA418B}" destId="{822B527C-E391-43D3-AE65-7798B48362DA}" srcOrd="14" destOrd="0" presId="urn:microsoft.com/office/officeart/2005/8/layout/default"/>
    <dgm:cxn modelId="{C1F80E93-2B48-4810-BA21-94A362D6A186}" type="presParOf" srcId="{F39516A2-4AFD-47B6-A942-D8E06CFA418B}" destId="{55F2BF47-0BA2-4879-8A79-8D21DF1A1392}" srcOrd="15" destOrd="0" presId="urn:microsoft.com/office/officeart/2005/8/layout/default"/>
    <dgm:cxn modelId="{2DF12F7A-68AA-4F50-9696-4287F293F55D}" type="presParOf" srcId="{F39516A2-4AFD-47B6-A942-D8E06CFA418B}" destId="{4D12C914-EC8F-401D-8708-E62907F1E4B5}" srcOrd="16"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0F03EF-1941-42AE-96E6-2405027D3B53}">
      <dsp:nvSpPr>
        <dsp:cNvPr id="0" name=""/>
        <dsp:cNvSpPr/>
      </dsp:nvSpPr>
      <dsp:spPr>
        <a:xfrm>
          <a:off x="3094" y="142118"/>
          <a:ext cx="1675366" cy="10052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r-FR" sz="900" kern="1200"/>
            <a:t>- Bayenet B., Cl. Duchêne, et I. Tojerow, Le travail est-il bon pour la santé ?, DULBEA, 15 février 2023</a:t>
          </a:r>
          <a:endParaRPr lang="en-US" sz="900" kern="1200"/>
        </a:p>
      </dsp:txBody>
      <dsp:txXfrm>
        <a:off x="3094" y="142118"/>
        <a:ext cx="1675366" cy="1005219"/>
      </dsp:txXfrm>
    </dsp:sp>
    <dsp:sp modelId="{BC7861E7-73E2-4658-B21E-8DCDBE0A3804}">
      <dsp:nvSpPr>
        <dsp:cNvPr id="0" name=""/>
        <dsp:cNvSpPr/>
      </dsp:nvSpPr>
      <dsp:spPr>
        <a:xfrm>
          <a:off x="1845997" y="142118"/>
          <a:ext cx="1675366" cy="10052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r-FR" sz="900" kern="1200"/>
            <a:t>- Bayenet B., Cl. Duchêne, et I. Tojerow, La pollution de l’air extérieur et la santé, DULBEA, 15 mars 2023</a:t>
          </a:r>
          <a:endParaRPr lang="en-US" sz="900" kern="1200"/>
        </a:p>
      </dsp:txBody>
      <dsp:txXfrm>
        <a:off x="1845997" y="142118"/>
        <a:ext cx="1675366" cy="1005219"/>
      </dsp:txXfrm>
    </dsp:sp>
    <dsp:sp modelId="{7B6E9273-85B6-4505-A81D-5CFF4AB24502}">
      <dsp:nvSpPr>
        <dsp:cNvPr id="0" name=""/>
        <dsp:cNvSpPr/>
      </dsp:nvSpPr>
      <dsp:spPr>
        <a:xfrm>
          <a:off x="3688899" y="142118"/>
          <a:ext cx="1675366" cy="10052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r-FR" sz="900" kern="1200"/>
            <a:t>-	Bayenet B., Cl. Duchêne, et I. Tojerow, Les effets de la pension sur la santé, DULBEA, 22 mai 2023</a:t>
          </a:r>
          <a:endParaRPr lang="en-US" sz="900" kern="1200"/>
        </a:p>
      </dsp:txBody>
      <dsp:txXfrm>
        <a:off x="3688899" y="142118"/>
        <a:ext cx="1675366" cy="1005219"/>
      </dsp:txXfrm>
    </dsp:sp>
    <dsp:sp modelId="{C7E03C86-94D0-4B62-9BB2-C6E55DE021CF}">
      <dsp:nvSpPr>
        <dsp:cNvPr id="0" name=""/>
        <dsp:cNvSpPr/>
      </dsp:nvSpPr>
      <dsp:spPr>
        <a:xfrm>
          <a:off x="5531802" y="142118"/>
          <a:ext cx="1675366" cy="10052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r-FR" sz="900" kern="1200"/>
            <a:t>-	Bayenet B., Cl. Duchêne, et I. Tojerow, Les systèmes de santé des pays fédéraux, DULBEA, 7 octobre 2023</a:t>
          </a:r>
          <a:endParaRPr lang="en-US" sz="900" kern="1200"/>
        </a:p>
      </dsp:txBody>
      <dsp:txXfrm>
        <a:off x="5531802" y="142118"/>
        <a:ext cx="1675366" cy="1005219"/>
      </dsp:txXfrm>
    </dsp:sp>
    <dsp:sp modelId="{EEC72FD5-E009-4700-A642-D729C6FDE250}">
      <dsp:nvSpPr>
        <dsp:cNvPr id="0" name=""/>
        <dsp:cNvSpPr/>
      </dsp:nvSpPr>
      <dsp:spPr>
        <a:xfrm>
          <a:off x="7374705" y="142118"/>
          <a:ext cx="1675366" cy="10052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r-FR" sz="900" kern="1200"/>
            <a:t>-	Bayenet B., Cl. Duchêne, et I. Tojerow, Les systèmes de santé des pays fédéraux, DULBEA, 7 octobre 2023</a:t>
          </a:r>
          <a:endParaRPr lang="en-US" sz="900" kern="1200"/>
        </a:p>
      </dsp:txBody>
      <dsp:txXfrm>
        <a:off x="7374705" y="142118"/>
        <a:ext cx="1675366" cy="1005219"/>
      </dsp:txXfrm>
    </dsp:sp>
    <dsp:sp modelId="{12163645-5BF5-49A6-B84F-47ED94916000}">
      <dsp:nvSpPr>
        <dsp:cNvPr id="0" name=""/>
        <dsp:cNvSpPr/>
      </dsp:nvSpPr>
      <dsp:spPr>
        <a:xfrm>
          <a:off x="924545" y="1314874"/>
          <a:ext cx="1675366" cy="10052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r-FR" sz="900" kern="1200"/>
            <a:t>-	Bayenet B., Cl. Duchêne, et I. Tojerow, Les dépenses et le financement des systèmes de soins de santé des pays fédéraux d’Europe, DULBEA, 18 septembre 2023</a:t>
          </a:r>
          <a:endParaRPr lang="en-US" sz="900" kern="1200"/>
        </a:p>
      </dsp:txBody>
      <dsp:txXfrm>
        <a:off x="924545" y="1314874"/>
        <a:ext cx="1675366" cy="1005219"/>
      </dsp:txXfrm>
    </dsp:sp>
    <dsp:sp modelId="{4ECAB860-4E06-48C4-8D9D-43C125C05D17}">
      <dsp:nvSpPr>
        <dsp:cNvPr id="0" name=""/>
        <dsp:cNvSpPr/>
      </dsp:nvSpPr>
      <dsp:spPr>
        <a:xfrm>
          <a:off x="2767448" y="1314874"/>
          <a:ext cx="1675366" cy="10052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r-FR" sz="900" kern="1200"/>
            <a:t>-	Bayenet B., Cl. Duchêne, et I. Tojerow, La prévention et la promotion de la santé, DULBEA, 18 septembre 2023</a:t>
          </a:r>
          <a:endParaRPr lang="en-US" sz="900" kern="1200"/>
        </a:p>
      </dsp:txBody>
      <dsp:txXfrm>
        <a:off x="2767448" y="1314874"/>
        <a:ext cx="1675366" cy="1005219"/>
      </dsp:txXfrm>
    </dsp:sp>
    <dsp:sp modelId="{822B527C-E391-43D3-AE65-7798B48362DA}">
      <dsp:nvSpPr>
        <dsp:cNvPr id="0" name=""/>
        <dsp:cNvSpPr/>
      </dsp:nvSpPr>
      <dsp:spPr>
        <a:xfrm>
          <a:off x="4610351" y="1314874"/>
          <a:ext cx="1675366" cy="10052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r-FR" sz="900" kern="1200"/>
            <a:t>-	Bayenet B., I. Tojerow et A. Zaytseva, Effet de la taille des hôpitaux sur la qualité des soins, DULBEA, 20 septembre 2023</a:t>
          </a:r>
          <a:endParaRPr lang="en-US" sz="900" kern="1200"/>
        </a:p>
      </dsp:txBody>
      <dsp:txXfrm>
        <a:off x="4610351" y="1314874"/>
        <a:ext cx="1675366" cy="1005219"/>
      </dsp:txXfrm>
    </dsp:sp>
    <dsp:sp modelId="{4D12C914-EC8F-401D-8708-E62907F1E4B5}">
      <dsp:nvSpPr>
        <dsp:cNvPr id="0" name=""/>
        <dsp:cNvSpPr/>
      </dsp:nvSpPr>
      <dsp:spPr>
        <a:xfrm>
          <a:off x="6453254" y="1314874"/>
          <a:ext cx="1675366" cy="10052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r-FR" sz="900" kern="1200"/>
            <a:t>-	Bayenet B., Cl. Duchêne, et I. Tojerow, Quel avenir pour les consultations médicales à distance ?, DULBEA, 10 octobre 2023</a:t>
          </a:r>
          <a:endParaRPr lang="en-US" sz="900" kern="1200"/>
        </a:p>
      </dsp:txBody>
      <dsp:txXfrm>
        <a:off x="6453254" y="1314874"/>
        <a:ext cx="1675366" cy="100521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0DC0EC-B8C5-4BC4-A013-1CDE7F9F21A9}" type="datetimeFigureOut">
              <a:rPr lang="fr-BE" smtClean="0"/>
              <a:t>16-02-24</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3E7646-EE4A-4E50-A70B-B6E2983F6CA0}" type="slidenum">
              <a:rPr lang="fr-BE" smtClean="0"/>
              <a:t>‹N°›</a:t>
            </a:fld>
            <a:endParaRPr lang="fr-BE"/>
          </a:p>
        </p:txBody>
      </p:sp>
    </p:spTree>
    <p:extLst>
      <p:ext uri="{BB962C8B-B14F-4D97-AF65-F5344CB8AC3E}">
        <p14:creationId xmlns:p14="http://schemas.microsoft.com/office/powerpoint/2010/main" val="3256700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2F205B8A-A96D-4C2B-8CC9-E725E0A9E18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0539">
              <a:spcBef>
                <a:spcPct val="30000"/>
              </a:spcBef>
              <a:defRPr sz="1300">
                <a:solidFill>
                  <a:schemeClr val="tx1"/>
                </a:solidFill>
                <a:latin typeface="Times New Roman" panose="02020603050405020304" pitchFamily="18" charset="0"/>
              </a:defRPr>
            </a:lvl1pPr>
            <a:lvl2pPr marL="832430" indent="-318182" defTabSz="1040539">
              <a:spcBef>
                <a:spcPct val="30000"/>
              </a:spcBef>
              <a:defRPr sz="1300">
                <a:solidFill>
                  <a:schemeClr val="tx1"/>
                </a:solidFill>
                <a:latin typeface="Times New Roman" panose="02020603050405020304" pitchFamily="18" charset="0"/>
              </a:defRPr>
            </a:lvl2pPr>
            <a:lvl3pPr marL="1281324" indent="-254545" defTabSz="1040539">
              <a:spcBef>
                <a:spcPct val="30000"/>
              </a:spcBef>
              <a:defRPr sz="1300">
                <a:solidFill>
                  <a:schemeClr val="tx1"/>
                </a:solidFill>
                <a:latin typeface="Times New Roman" panose="02020603050405020304" pitchFamily="18" charset="0"/>
              </a:defRPr>
            </a:lvl3pPr>
            <a:lvl4pPr marL="1793854" indent="-254545" defTabSz="1040539">
              <a:spcBef>
                <a:spcPct val="30000"/>
              </a:spcBef>
              <a:defRPr sz="1300">
                <a:solidFill>
                  <a:schemeClr val="tx1"/>
                </a:solidFill>
                <a:latin typeface="Times New Roman" panose="02020603050405020304" pitchFamily="18" charset="0"/>
              </a:defRPr>
            </a:lvl4pPr>
            <a:lvl5pPr marL="2308102" indent="-254545" defTabSz="1040539">
              <a:spcBef>
                <a:spcPct val="30000"/>
              </a:spcBef>
              <a:defRPr sz="1300">
                <a:solidFill>
                  <a:schemeClr val="tx1"/>
                </a:solidFill>
                <a:latin typeface="Times New Roman" panose="02020603050405020304" pitchFamily="18" charset="0"/>
              </a:defRPr>
            </a:lvl5pPr>
            <a:lvl6pPr marL="2803433" indent="-254545" defTabSz="1040539" eaLnBrk="0" fontAlgn="base" hangingPunct="0">
              <a:spcBef>
                <a:spcPct val="30000"/>
              </a:spcBef>
              <a:spcAft>
                <a:spcPct val="0"/>
              </a:spcAft>
              <a:defRPr sz="1300">
                <a:solidFill>
                  <a:schemeClr val="tx1"/>
                </a:solidFill>
                <a:latin typeface="Times New Roman" panose="02020603050405020304" pitchFamily="18" charset="0"/>
              </a:defRPr>
            </a:lvl6pPr>
            <a:lvl7pPr marL="3298763" indent="-254545" defTabSz="1040539" eaLnBrk="0" fontAlgn="base" hangingPunct="0">
              <a:spcBef>
                <a:spcPct val="30000"/>
              </a:spcBef>
              <a:spcAft>
                <a:spcPct val="0"/>
              </a:spcAft>
              <a:defRPr sz="1300">
                <a:solidFill>
                  <a:schemeClr val="tx1"/>
                </a:solidFill>
                <a:latin typeface="Times New Roman" panose="02020603050405020304" pitchFamily="18" charset="0"/>
              </a:defRPr>
            </a:lvl7pPr>
            <a:lvl8pPr marL="3794094" indent="-254545" defTabSz="1040539" eaLnBrk="0" fontAlgn="base" hangingPunct="0">
              <a:spcBef>
                <a:spcPct val="30000"/>
              </a:spcBef>
              <a:spcAft>
                <a:spcPct val="0"/>
              </a:spcAft>
              <a:defRPr sz="1300">
                <a:solidFill>
                  <a:schemeClr val="tx1"/>
                </a:solidFill>
                <a:latin typeface="Times New Roman" panose="02020603050405020304" pitchFamily="18" charset="0"/>
              </a:defRPr>
            </a:lvl8pPr>
            <a:lvl9pPr marL="4289424" indent="-254545" defTabSz="1040539" eaLnBrk="0" fontAlgn="base" hangingPunct="0">
              <a:spcBef>
                <a:spcPct val="30000"/>
              </a:spcBef>
              <a:spcAft>
                <a:spcPct val="0"/>
              </a:spcAft>
              <a:defRPr sz="1300">
                <a:solidFill>
                  <a:schemeClr val="tx1"/>
                </a:solidFill>
                <a:latin typeface="Times New Roman" panose="02020603050405020304" pitchFamily="18" charset="0"/>
              </a:defRPr>
            </a:lvl9pPr>
          </a:lstStyle>
          <a:p>
            <a:pPr marL="0" marR="0" lvl="0" indent="0" algn="r" defTabSz="1040539" rtl="0" eaLnBrk="0" fontAlgn="base" latinLnBrk="0" hangingPunct="0">
              <a:lnSpc>
                <a:spcPct val="100000"/>
              </a:lnSpc>
              <a:spcBef>
                <a:spcPct val="0"/>
              </a:spcBef>
              <a:spcAft>
                <a:spcPct val="0"/>
              </a:spcAft>
              <a:buClrTx/>
              <a:buSzTx/>
              <a:buFontTx/>
              <a:buNone/>
              <a:tabLst/>
              <a:defRPr/>
            </a:pPr>
            <a:fld id="{4F3050D2-878F-4362-A4CB-CDBA31593D93}" type="slidenum">
              <a:rPr kumimoji="0" lang="fr-FR" altLang="fr-FR"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1040539" rtl="0" eaLnBrk="0" fontAlgn="base" latinLnBrk="0" hangingPunct="0">
                <a:lnSpc>
                  <a:spcPct val="100000"/>
                </a:lnSpc>
                <a:spcBef>
                  <a:spcPct val="0"/>
                </a:spcBef>
                <a:spcAft>
                  <a:spcPct val="0"/>
                </a:spcAft>
                <a:buClrTx/>
                <a:buSzTx/>
                <a:buFontTx/>
                <a:buNone/>
                <a:tabLst/>
                <a:defRPr/>
              </a:pPr>
              <a:t>7</a:t>
            </a:fld>
            <a:endParaRPr kumimoji="0" lang="fr-FR" altLang="fr-FR"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67587" name="Rectangle 2">
            <a:extLst>
              <a:ext uri="{FF2B5EF4-FFF2-40B4-BE49-F238E27FC236}">
                <a16:creationId xmlns:a16="http://schemas.microsoft.com/office/drawing/2014/main" id="{1FB66ACC-D017-4316-9D86-8967D5A4FC30}"/>
              </a:ext>
            </a:extLst>
          </p:cNvPr>
          <p:cNvSpPr>
            <a:spLocks noGrp="1" noRot="1" noChangeAspect="1" noChangeArrowheads="1" noTextEdit="1"/>
          </p:cNvSpPr>
          <p:nvPr>
            <p:ph type="sldImg"/>
          </p:nvPr>
        </p:nvSpPr>
        <p:spPr>
          <a:xfrm>
            <a:off x="481013" y="1279525"/>
            <a:ext cx="6140450" cy="3454400"/>
          </a:xfrm>
          <a:ln/>
        </p:spPr>
      </p:sp>
    </p:spTree>
    <p:extLst>
      <p:ext uri="{BB962C8B-B14F-4D97-AF65-F5344CB8AC3E}">
        <p14:creationId xmlns:p14="http://schemas.microsoft.com/office/powerpoint/2010/main" val="1330300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21D5ECA2-5519-4734-B258-5D2EC47DBD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0539">
              <a:spcBef>
                <a:spcPct val="30000"/>
              </a:spcBef>
              <a:defRPr sz="1300">
                <a:solidFill>
                  <a:schemeClr val="tx1"/>
                </a:solidFill>
                <a:latin typeface="Times New Roman" panose="02020603050405020304" pitchFamily="18" charset="0"/>
              </a:defRPr>
            </a:lvl1pPr>
            <a:lvl2pPr marL="832430" indent="-318182" defTabSz="1040539">
              <a:spcBef>
                <a:spcPct val="30000"/>
              </a:spcBef>
              <a:defRPr sz="1300">
                <a:solidFill>
                  <a:schemeClr val="tx1"/>
                </a:solidFill>
                <a:latin typeface="Times New Roman" panose="02020603050405020304" pitchFamily="18" charset="0"/>
              </a:defRPr>
            </a:lvl2pPr>
            <a:lvl3pPr marL="1281324" indent="-254545" defTabSz="1040539">
              <a:spcBef>
                <a:spcPct val="30000"/>
              </a:spcBef>
              <a:defRPr sz="1300">
                <a:solidFill>
                  <a:schemeClr val="tx1"/>
                </a:solidFill>
                <a:latin typeface="Times New Roman" panose="02020603050405020304" pitchFamily="18" charset="0"/>
              </a:defRPr>
            </a:lvl3pPr>
            <a:lvl4pPr marL="1793854" indent="-254545" defTabSz="1040539">
              <a:spcBef>
                <a:spcPct val="30000"/>
              </a:spcBef>
              <a:defRPr sz="1300">
                <a:solidFill>
                  <a:schemeClr val="tx1"/>
                </a:solidFill>
                <a:latin typeface="Times New Roman" panose="02020603050405020304" pitchFamily="18" charset="0"/>
              </a:defRPr>
            </a:lvl4pPr>
            <a:lvl5pPr marL="2308102" indent="-254545" defTabSz="1040539">
              <a:spcBef>
                <a:spcPct val="30000"/>
              </a:spcBef>
              <a:defRPr sz="1300">
                <a:solidFill>
                  <a:schemeClr val="tx1"/>
                </a:solidFill>
                <a:latin typeface="Times New Roman" panose="02020603050405020304" pitchFamily="18" charset="0"/>
              </a:defRPr>
            </a:lvl5pPr>
            <a:lvl6pPr marL="2803433" indent="-254545" defTabSz="1040539" eaLnBrk="0" fontAlgn="base" hangingPunct="0">
              <a:spcBef>
                <a:spcPct val="30000"/>
              </a:spcBef>
              <a:spcAft>
                <a:spcPct val="0"/>
              </a:spcAft>
              <a:defRPr sz="1300">
                <a:solidFill>
                  <a:schemeClr val="tx1"/>
                </a:solidFill>
                <a:latin typeface="Times New Roman" panose="02020603050405020304" pitchFamily="18" charset="0"/>
              </a:defRPr>
            </a:lvl6pPr>
            <a:lvl7pPr marL="3298763" indent="-254545" defTabSz="1040539" eaLnBrk="0" fontAlgn="base" hangingPunct="0">
              <a:spcBef>
                <a:spcPct val="30000"/>
              </a:spcBef>
              <a:spcAft>
                <a:spcPct val="0"/>
              </a:spcAft>
              <a:defRPr sz="1300">
                <a:solidFill>
                  <a:schemeClr val="tx1"/>
                </a:solidFill>
                <a:latin typeface="Times New Roman" panose="02020603050405020304" pitchFamily="18" charset="0"/>
              </a:defRPr>
            </a:lvl7pPr>
            <a:lvl8pPr marL="3794094" indent="-254545" defTabSz="1040539" eaLnBrk="0" fontAlgn="base" hangingPunct="0">
              <a:spcBef>
                <a:spcPct val="30000"/>
              </a:spcBef>
              <a:spcAft>
                <a:spcPct val="0"/>
              </a:spcAft>
              <a:defRPr sz="1300">
                <a:solidFill>
                  <a:schemeClr val="tx1"/>
                </a:solidFill>
                <a:latin typeface="Times New Roman" panose="02020603050405020304" pitchFamily="18" charset="0"/>
              </a:defRPr>
            </a:lvl8pPr>
            <a:lvl9pPr marL="4289424" indent="-254545" defTabSz="1040539" eaLnBrk="0" fontAlgn="base" hangingPunct="0">
              <a:spcBef>
                <a:spcPct val="30000"/>
              </a:spcBef>
              <a:spcAft>
                <a:spcPct val="0"/>
              </a:spcAft>
              <a:defRPr sz="1300">
                <a:solidFill>
                  <a:schemeClr val="tx1"/>
                </a:solidFill>
                <a:latin typeface="Times New Roman" panose="02020603050405020304" pitchFamily="18" charset="0"/>
              </a:defRPr>
            </a:lvl9pPr>
          </a:lstStyle>
          <a:p>
            <a:pPr marL="0" marR="0" lvl="0" indent="0" algn="r" defTabSz="1040539" rtl="0" eaLnBrk="0" fontAlgn="base" latinLnBrk="0" hangingPunct="0">
              <a:lnSpc>
                <a:spcPct val="100000"/>
              </a:lnSpc>
              <a:spcBef>
                <a:spcPct val="0"/>
              </a:spcBef>
              <a:spcAft>
                <a:spcPct val="0"/>
              </a:spcAft>
              <a:buClrTx/>
              <a:buSzTx/>
              <a:buFontTx/>
              <a:buNone/>
              <a:tabLst/>
              <a:defRPr/>
            </a:pPr>
            <a:fld id="{7FFFE09E-4AFF-4600-8A19-CC7299685167}" type="slidenum">
              <a:rPr kumimoji="0" lang="fr-FR" altLang="fr-FR"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1040539" rtl="0" eaLnBrk="0" fontAlgn="base" latinLnBrk="0" hangingPunct="0">
                <a:lnSpc>
                  <a:spcPct val="100000"/>
                </a:lnSpc>
                <a:spcBef>
                  <a:spcPct val="0"/>
                </a:spcBef>
                <a:spcAft>
                  <a:spcPct val="0"/>
                </a:spcAft>
                <a:buClrTx/>
                <a:buSzTx/>
                <a:buFontTx/>
                <a:buNone/>
                <a:tabLst/>
                <a:defRPr/>
              </a:pPr>
              <a:t>8</a:t>
            </a:fld>
            <a:endParaRPr kumimoji="0" lang="fr-FR" altLang="fr-FR"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1683" name="Rectangle 2">
            <a:extLst>
              <a:ext uri="{FF2B5EF4-FFF2-40B4-BE49-F238E27FC236}">
                <a16:creationId xmlns:a16="http://schemas.microsoft.com/office/drawing/2014/main" id="{9AAF896B-E888-4DC0-B09A-EFD36912F608}"/>
              </a:ext>
            </a:extLst>
          </p:cNvPr>
          <p:cNvSpPr>
            <a:spLocks noGrp="1" noRot="1" noChangeAspect="1" noChangeArrowheads="1" noTextEdit="1"/>
          </p:cNvSpPr>
          <p:nvPr>
            <p:ph type="sldImg"/>
          </p:nvPr>
        </p:nvSpPr>
        <p:spPr>
          <a:xfrm>
            <a:off x="481013" y="1279525"/>
            <a:ext cx="6140450" cy="3454400"/>
          </a:xfrm>
          <a:ln/>
        </p:spPr>
      </p:sp>
    </p:spTree>
    <p:extLst>
      <p:ext uri="{BB962C8B-B14F-4D97-AF65-F5344CB8AC3E}">
        <p14:creationId xmlns:p14="http://schemas.microsoft.com/office/powerpoint/2010/main" val="2325205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6E69D8B0-6B75-4BCB-B557-D37417D6661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spcBef>
                <a:spcPct val="30000"/>
              </a:spcBef>
              <a:defRPr sz="1200">
                <a:solidFill>
                  <a:schemeClr val="tx1"/>
                </a:solidFill>
                <a:latin typeface="Times New Roman" panose="02020603050405020304" pitchFamily="18" charset="0"/>
              </a:defRPr>
            </a:lvl1pPr>
            <a:lvl2pPr marL="768350" indent="-293688" defTabSz="960438">
              <a:spcBef>
                <a:spcPct val="30000"/>
              </a:spcBef>
              <a:defRPr sz="1200">
                <a:solidFill>
                  <a:schemeClr val="tx1"/>
                </a:solidFill>
                <a:latin typeface="Times New Roman" panose="02020603050405020304" pitchFamily="18" charset="0"/>
              </a:defRPr>
            </a:lvl2pPr>
            <a:lvl3pPr marL="1182688" indent="-234950" defTabSz="960438">
              <a:spcBef>
                <a:spcPct val="30000"/>
              </a:spcBef>
              <a:defRPr sz="1200">
                <a:solidFill>
                  <a:schemeClr val="tx1"/>
                </a:solidFill>
                <a:latin typeface="Times New Roman" panose="02020603050405020304" pitchFamily="18" charset="0"/>
              </a:defRPr>
            </a:lvl3pPr>
            <a:lvl4pPr marL="1655763" indent="-234950" defTabSz="960438">
              <a:spcBef>
                <a:spcPct val="30000"/>
              </a:spcBef>
              <a:defRPr sz="1200">
                <a:solidFill>
                  <a:schemeClr val="tx1"/>
                </a:solidFill>
                <a:latin typeface="Times New Roman" panose="02020603050405020304" pitchFamily="18" charset="0"/>
              </a:defRPr>
            </a:lvl4pPr>
            <a:lvl5pPr marL="2130425" indent="-234950" defTabSz="960438">
              <a:spcBef>
                <a:spcPct val="30000"/>
              </a:spcBef>
              <a:defRPr sz="1200">
                <a:solidFill>
                  <a:schemeClr val="tx1"/>
                </a:solidFill>
                <a:latin typeface="Times New Roman" panose="02020603050405020304" pitchFamily="18" charset="0"/>
              </a:defRPr>
            </a:lvl5pPr>
            <a:lvl6pPr marL="2587625" indent="-234950" defTabSz="960438" eaLnBrk="0" fontAlgn="base" hangingPunct="0">
              <a:spcBef>
                <a:spcPct val="30000"/>
              </a:spcBef>
              <a:spcAft>
                <a:spcPct val="0"/>
              </a:spcAft>
              <a:defRPr sz="1200">
                <a:solidFill>
                  <a:schemeClr val="tx1"/>
                </a:solidFill>
                <a:latin typeface="Times New Roman" panose="02020603050405020304" pitchFamily="18" charset="0"/>
              </a:defRPr>
            </a:lvl6pPr>
            <a:lvl7pPr marL="3044825" indent="-234950" defTabSz="960438" eaLnBrk="0" fontAlgn="base" hangingPunct="0">
              <a:spcBef>
                <a:spcPct val="30000"/>
              </a:spcBef>
              <a:spcAft>
                <a:spcPct val="0"/>
              </a:spcAft>
              <a:defRPr sz="1200">
                <a:solidFill>
                  <a:schemeClr val="tx1"/>
                </a:solidFill>
                <a:latin typeface="Times New Roman" panose="02020603050405020304" pitchFamily="18" charset="0"/>
              </a:defRPr>
            </a:lvl7pPr>
            <a:lvl8pPr marL="3502025" indent="-234950" defTabSz="960438" eaLnBrk="0" fontAlgn="base" hangingPunct="0">
              <a:spcBef>
                <a:spcPct val="30000"/>
              </a:spcBef>
              <a:spcAft>
                <a:spcPct val="0"/>
              </a:spcAft>
              <a:defRPr sz="1200">
                <a:solidFill>
                  <a:schemeClr val="tx1"/>
                </a:solidFill>
                <a:latin typeface="Times New Roman" panose="02020603050405020304" pitchFamily="18" charset="0"/>
              </a:defRPr>
            </a:lvl8pPr>
            <a:lvl9pPr marL="3959225" indent="-234950" defTabSz="960438"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60438" rtl="0" eaLnBrk="0" fontAlgn="base" latinLnBrk="0" hangingPunct="0">
              <a:lnSpc>
                <a:spcPct val="100000"/>
              </a:lnSpc>
              <a:spcBef>
                <a:spcPct val="0"/>
              </a:spcBef>
              <a:spcAft>
                <a:spcPct val="0"/>
              </a:spcAft>
              <a:buClrTx/>
              <a:buSzTx/>
              <a:buFontTx/>
              <a:buNone/>
              <a:tabLst/>
              <a:defRPr/>
            </a:pPr>
            <a:fld id="{51805D41-832B-421F-BAF0-2DCEF9ACC171}" type="slidenum">
              <a:rPr kumimoji="0" lang="fr-FR" altLang="fr-FR" sz="15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60438" rtl="0" eaLnBrk="0" fontAlgn="base" latinLnBrk="0" hangingPunct="0">
                <a:lnSpc>
                  <a:spcPct val="100000"/>
                </a:lnSpc>
                <a:spcBef>
                  <a:spcPct val="0"/>
                </a:spcBef>
                <a:spcAft>
                  <a:spcPct val="0"/>
                </a:spcAft>
                <a:buClrTx/>
                <a:buSzTx/>
                <a:buFontTx/>
                <a:buNone/>
                <a:tabLst/>
                <a:defRPr/>
              </a:pPr>
              <a:t>10</a:t>
            </a:fld>
            <a:endParaRPr kumimoji="0" lang="fr-FR" altLang="fr-FR" sz="15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99331" name="Rectangle 2">
            <a:extLst>
              <a:ext uri="{FF2B5EF4-FFF2-40B4-BE49-F238E27FC236}">
                <a16:creationId xmlns:a16="http://schemas.microsoft.com/office/drawing/2014/main" id="{EFF96B32-7432-4F51-86BA-AB3F6425C2D7}"/>
              </a:ext>
            </a:extLst>
          </p:cNvPr>
          <p:cNvSpPr>
            <a:spLocks noGrp="1" noRot="1" noChangeAspect="1" noChangeArrowheads="1" noTextEdit="1"/>
          </p:cNvSpPr>
          <p:nvPr>
            <p:ph type="sldImg"/>
          </p:nvPr>
        </p:nvSpPr>
        <p:spPr>
          <a:xfrm>
            <a:off x="685800" y="1143000"/>
            <a:ext cx="5486400" cy="3086100"/>
          </a:xfrm>
          <a:ln/>
        </p:spPr>
      </p:sp>
    </p:spTree>
    <p:extLst>
      <p:ext uri="{BB962C8B-B14F-4D97-AF65-F5344CB8AC3E}">
        <p14:creationId xmlns:p14="http://schemas.microsoft.com/office/powerpoint/2010/main" val="3318099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4403F6-7621-7CFF-781C-C08BFB0ADD2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BE"/>
          </a:p>
        </p:txBody>
      </p:sp>
      <p:sp>
        <p:nvSpPr>
          <p:cNvPr id="3" name="Sous-titre 2">
            <a:extLst>
              <a:ext uri="{FF2B5EF4-FFF2-40B4-BE49-F238E27FC236}">
                <a16:creationId xmlns:a16="http://schemas.microsoft.com/office/drawing/2014/main" id="{F5D6AF4C-8DE0-03EE-0138-867B1664BE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a:p>
        </p:txBody>
      </p:sp>
      <p:sp>
        <p:nvSpPr>
          <p:cNvPr id="4" name="Espace réservé de la date 3">
            <a:extLst>
              <a:ext uri="{FF2B5EF4-FFF2-40B4-BE49-F238E27FC236}">
                <a16:creationId xmlns:a16="http://schemas.microsoft.com/office/drawing/2014/main" id="{2CB23603-98DC-CFDD-1CFC-3B00139FA842}"/>
              </a:ext>
            </a:extLst>
          </p:cNvPr>
          <p:cNvSpPr>
            <a:spLocks noGrp="1"/>
          </p:cNvSpPr>
          <p:nvPr>
            <p:ph type="dt" sz="half" idx="10"/>
          </p:nvPr>
        </p:nvSpPr>
        <p:spPr/>
        <p:txBody>
          <a:bodyPr/>
          <a:lstStyle/>
          <a:p>
            <a:fld id="{76AABB2A-7E3F-48FF-A66C-89B485EC3D21}" type="datetime1">
              <a:rPr lang="fr-BE" smtClean="0"/>
              <a:t>16-02-24</a:t>
            </a:fld>
            <a:endParaRPr lang="fr-BE"/>
          </a:p>
        </p:txBody>
      </p:sp>
      <p:sp>
        <p:nvSpPr>
          <p:cNvPr id="5" name="Espace réservé du pied de page 4">
            <a:extLst>
              <a:ext uri="{FF2B5EF4-FFF2-40B4-BE49-F238E27FC236}">
                <a16:creationId xmlns:a16="http://schemas.microsoft.com/office/drawing/2014/main" id="{4320C0EC-1250-B9B5-50C2-39F3BBD06DFF}"/>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109EAD7F-0F3C-FFC2-3147-1845006CE4C1}"/>
              </a:ext>
            </a:extLst>
          </p:cNvPr>
          <p:cNvSpPr>
            <a:spLocks noGrp="1"/>
          </p:cNvSpPr>
          <p:nvPr>
            <p:ph type="sldNum" sz="quarter" idx="12"/>
          </p:nvPr>
        </p:nvSpPr>
        <p:spPr/>
        <p:txBody>
          <a:bodyPr/>
          <a:lstStyle/>
          <a:p>
            <a:fld id="{D1D3DEE6-242A-40A2-985D-25277C3C8D89}" type="slidenum">
              <a:rPr lang="fr-BE" smtClean="0"/>
              <a:t>‹N°›</a:t>
            </a:fld>
            <a:endParaRPr lang="fr-BE"/>
          </a:p>
        </p:txBody>
      </p:sp>
    </p:spTree>
    <p:extLst>
      <p:ext uri="{BB962C8B-B14F-4D97-AF65-F5344CB8AC3E}">
        <p14:creationId xmlns:p14="http://schemas.microsoft.com/office/powerpoint/2010/main" val="896001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58F511-E35F-5287-B830-E3E35B9644E7}"/>
              </a:ext>
            </a:extLst>
          </p:cNvPr>
          <p:cNvSpPr>
            <a:spLocks noGrp="1"/>
          </p:cNvSpPr>
          <p:nvPr>
            <p:ph type="title"/>
          </p:nvPr>
        </p:nvSpPr>
        <p:spPr/>
        <p:txBody>
          <a:bodyPr/>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8CA2C20C-B19C-7263-3BCA-B170089D66B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A9B030C5-404B-A440-636F-FD1E0457A8D5}"/>
              </a:ext>
            </a:extLst>
          </p:cNvPr>
          <p:cNvSpPr>
            <a:spLocks noGrp="1"/>
          </p:cNvSpPr>
          <p:nvPr>
            <p:ph type="dt" sz="half" idx="10"/>
          </p:nvPr>
        </p:nvSpPr>
        <p:spPr/>
        <p:txBody>
          <a:bodyPr/>
          <a:lstStyle/>
          <a:p>
            <a:fld id="{3990686C-1373-43BE-8735-7725ADCA48F6}" type="datetime1">
              <a:rPr lang="fr-BE" smtClean="0"/>
              <a:t>16-02-24</a:t>
            </a:fld>
            <a:endParaRPr lang="fr-BE"/>
          </a:p>
        </p:txBody>
      </p:sp>
      <p:sp>
        <p:nvSpPr>
          <p:cNvPr id="5" name="Espace réservé du pied de page 4">
            <a:extLst>
              <a:ext uri="{FF2B5EF4-FFF2-40B4-BE49-F238E27FC236}">
                <a16:creationId xmlns:a16="http://schemas.microsoft.com/office/drawing/2014/main" id="{07D92C19-E177-38DB-558E-96595BFEC51B}"/>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3E972EF6-063A-2322-EC57-14ECB5A4400B}"/>
              </a:ext>
            </a:extLst>
          </p:cNvPr>
          <p:cNvSpPr>
            <a:spLocks noGrp="1"/>
          </p:cNvSpPr>
          <p:nvPr>
            <p:ph type="sldNum" sz="quarter" idx="12"/>
          </p:nvPr>
        </p:nvSpPr>
        <p:spPr/>
        <p:txBody>
          <a:bodyPr/>
          <a:lstStyle/>
          <a:p>
            <a:fld id="{D1D3DEE6-242A-40A2-985D-25277C3C8D89}" type="slidenum">
              <a:rPr lang="fr-BE" smtClean="0"/>
              <a:t>‹N°›</a:t>
            </a:fld>
            <a:endParaRPr lang="fr-BE"/>
          </a:p>
        </p:txBody>
      </p:sp>
    </p:spTree>
    <p:extLst>
      <p:ext uri="{BB962C8B-B14F-4D97-AF65-F5344CB8AC3E}">
        <p14:creationId xmlns:p14="http://schemas.microsoft.com/office/powerpoint/2010/main" val="56261649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Grande image de contenu étroit">
    <p:spTree>
      <p:nvGrpSpPr>
        <p:cNvPr id="1" name=""/>
        <p:cNvGrpSpPr/>
        <p:nvPr/>
      </p:nvGrpSpPr>
      <p:grpSpPr>
        <a:xfrm>
          <a:off x="0" y="0"/>
          <a:ext cx="0" cy="0"/>
          <a:chOff x="0" y="0"/>
          <a:chExt cx="0" cy="0"/>
        </a:xfrm>
      </p:grpSpPr>
      <p:sp>
        <p:nvSpPr>
          <p:cNvPr id="10" name="Espace réservé d’image 9">
            <a:extLst>
              <a:ext uri="{FF2B5EF4-FFF2-40B4-BE49-F238E27FC236}">
                <a16:creationId xmlns:a16="http://schemas.microsoft.com/office/drawing/2014/main" id="{9EEDEA7C-D9D3-5E4A-A0E6-B7A0ED5E0F89}"/>
              </a:ext>
            </a:extLst>
          </p:cNvPr>
          <p:cNvSpPr>
            <a:spLocks noGrp="1"/>
          </p:cNvSpPr>
          <p:nvPr>
            <p:ph type="pic" sz="quarter" idx="13"/>
          </p:nvPr>
        </p:nvSpPr>
        <p:spPr>
          <a:xfrm>
            <a:off x="5181599" y="0"/>
            <a:ext cx="7010400" cy="6858000"/>
          </a:xfrm>
          <a:custGeom>
            <a:avLst/>
            <a:gdLst>
              <a:gd name="connsiteX0" fmla="*/ 0 w 7010400"/>
              <a:gd name="connsiteY0" fmla="*/ 0 h 6858000"/>
              <a:gd name="connsiteX1" fmla="*/ 7010400 w 7010400"/>
              <a:gd name="connsiteY1" fmla="*/ 0 h 6858000"/>
              <a:gd name="connsiteX2" fmla="*/ 7010400 w 7010400"/>
              <a:gd name="connsiteY2" fmla="*/ 6858000 h 6858000"/>
              <a:gd name="connsiteX3" fmla="*/ 0 w 7010400"/>
              <a:gd name="connsiteY3" fmla="*/ 6858000 h 6858000"/>
              <a:gd name="connsiteX4" fmla="*/ 0 w 7010400"/>
              <a:gd name="connsiteY4" fmla="*/ 2620396 h 6858000"/>
              <a:gd name="connsiteX5" fmla="*/ 508001 w 7010400"/>
              <a:gd name="connsiteY5" fmla="*/ 2620396 h 6858000"/>
              <a:gd name="connsiteX6" fmla="*/ 508001 w 7010400"/>
              <a:gd name="connsiteY6" fmla="*/ 2239395 h 6858000"/>
              <a:gd name="connsiteX7" fmla="*/ 0 w 7010400"/>
              <a:gd name="connsiteY7" fmla="*/ 223939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10400" h="6858000">
                <a:moveTo>
                  <a:pt x="0" y="0"/>
                </a:moveTo>
                <a:lnTo>
                  <a:pt x="7010400" y="0"/>
                </a:lnTo>
                <a:lnTo>
                  <a:pt x="7010400" y="6858000"/>
                </a:lnTo>
                <a:lnTo>
                  <a:pt x="0" y="6858000"/>
                </a:lnTo>
                <a:lnTo>
                  <a:pt x="0" y="2620396"/>
                </a:lnTo>
                <a:lnTo>
                  <a:pt x="508001" y="2620396"/>
                </a:lnTo>
                <a:lnTo>
                  <a:pt x="508001" y="2239395"/>
                </a:lnTo>
                <a:lnTo>
                  <a:pt x="0" y="2239395"/>
                </a:lnTo>
                <a:close/>
              </a:path>
            </a:pathLst>
          </a:custGeom>
          <a:solidFill>
            <a:schemeClr val="tx2"/>
          </a:solidFill>
        </p:spPr>
        <p:txBody>
          <a:bodyPr wrap="square" rtlCol="0">
            <a:noAutofit/>
          </a:bodyPr>
          <a:lstStyle/>
          <a:p>
            <a:pPr rtl="0"/>
            <a:r>
              <a:rPr lang="fr-FR" noProof="0"/>
              <a:t>Cliquez sur l'icône pour ajouter une image</a:t>
            </a:r>
          </a:p>
        </p:txBody>
      </p:sp>
      <p:sp>
        <p:nvSpPr>
          <p:cNvPr id="2" name="Espace réservé de la date 1"/>
          <p:cNvSpPr>
            <a:spLocks noGrp="1"/>
          </p:cNvSpPr>
          <p:nvPr>
            <p:ph type="dt" sz="half" idx="10"/>
          </p:nvPr>
        </p:nvSpPr>
        <p:spPr/>
        <p:txBody>
          <a:bodyPr rtlCol="0"/>
          <a:lstStyle/>
          <a:p>
            <a:pPr rtl="0"/>
            <a:fld id="{F4F02A7E-F5CD-407E-A1FB-96D55FEA3184}" type="datetime1">
              <a:rPr lang="fr-BE" noProof="0" smtClean="0"/>
              <a:t>16-02-24</a:t>
            </a:fld>
            <a:endParaRPr lang="fr-FR" noProof="0"/>
          </a:p>
        </p:txBody>
      </p:sp>
      <p:sp>
        <p:nvSpPr>
          <p:cNvPr id="3" name="Espace réservé du pied de page 2"/>
          <p:cNvSpPr>
            <a:spLocks noGrp="1"/>
          </p:cNvSpPr>
          <p:nvPr>
            <p:ph type="ftr" sz="quarter" idx="11"/>
          </p:nvPr>
        </p:nvSpPr>
        <p:spPr/>
        <p:txBody>
          <a:bodyPr rtlCol="0"/>
          <a:lstStyle/>
          <a:p>
            <a:pPr rtl="0"/>
            <a:endParaRPr lang="fr-FR" noProof="0"/>
          </a:p>
        </p:txBody>
      </p:sp>
      <p:sp>
        <p:nvSpPr>
          <p:cNvPr id="4" name="Espace réservé du numéro de diapositive 3"/>
          <p:cNvSpPr>
            <a:spLocks noGrp="1"/>
          </p:cNvSpPr>
          <p:nvPr>
            <p:ph type="sldNum" sz="quarter" idx="12"/>
          </p:nvPr>
        </p:nvSpPr>
        <p:spPr/>
        <p:txBody>
          <a:bodyPr rtlCol="0"/>
          <a:lstStyle/>
          <a:p>
            <a:pPr rtl="0"/>
            <a:fld id="{3A98EE3D-8CD1-4C3F-BD1C-C98C9596463C}" type="slidenum">
              <a:rPr lang="fr-FR" noProof="0" smtClean="0"/>
              <a:t>‹N°›</a:t>
            </a:fld>
            <a:endParaRPr lang="fr-FR" noProof="0"/>
          </a:p>
        </p:txBody>
      </p:sp>
      <p:sp>
        <p:nvSpPr>
          <p:cNvPr id="12" name="Rectangle 1">
            <a:extLst>
              <a:ext uri="{FF2B5EF4-FFF2-40B4-BE49-F238E27FC236}">
                <a16:creationId xmlns:a16="http://schemas.microsoft.com/office/drawing/2014/main" id="{EF358276-528D-1F4E-804A-4F9FDE93568A}"/>
              </a:ext>
            </a:extLst>
          </p:cNvPr>
          <p:cNvSpPr/>
          <p:nvPr userDrawn="1"/>
        </p:nvSpPr>
        <p:spPr>
          <a:xfrm>
            <a:off x="4673599" y="2239395"/>
            <a:ext cx="1016001" cy="381001"/>
          </a:xfrm>
          <a:prstGeom prst="rect">
            <a:avLst/>
          </a:prstGeom>
          <a:solidFill>
            <a:schemeClr val="accent1"/>
          </a:solidFill>
          <a:ln w="12700">
            <a:miter lim="400000"/>
          </a:ln>
        </p:spPr>
        <p:txBody>
          <a:bodyPr lIns="25400" tIns="25400" rIns="25400" bIns="25400" rtlCol="0" anchor="ctr"/>
          <a:lstStyle/>
          <a:p>
            <a:pPr algn="ctr" defTabSz="412750" rtl="0" hangingPunct="0">
              <a:defRPr sz="3200" spc="0">
                <a:solidFill>
                  <a:srgbClr val="FFFFFF"/>
                </a:solidFill>
                <a:latin typeface="Helvetica Light"/>
                <a:ea typeface="Helvetica Light"/>
                <a:cs typeface="Helvetica Light"/>
                <a:sym typeface="Helvetica Light"/>
              </a:defRPr>
            </a:pPr>
            <a:endParaRPr lang="fr-FR" sz="1600" kern="0" noProof="0">
              <a:solidFill>
                <a:srgbClr val="FFFFFF"/>
              </a:solidFill>
              <a:latin typeface="Helvetica Light"/>
              <a:sym typeface="Helvetica Light"/>
            </a:endParaRPr>
          </a:p>
        </p:txBody>
      </p:sp>
      <p:sp>
        <p:nvSpPr>
          <p:cNvPr id="15" name="Rectangle 1">
            <a:extLst>
              <a:ext uri="{FF2B5EF4-FFF2-40B4-BE49-F238E27FC236}">
                <a16:creationId xmlns:a16="http://schemas.microsoft.com/office/drawing/2014/main" id="{A6817E56-9BF4-B245-9536-10F7E163D7D9}"/>
              </a:ext>
            </a:extLst>
          </p:cNvPr>
          <p:cNvSpPr/>
          <p:nvPr userDrawn="1"/>
        </p:nvSpPr>
        <p:spPr>
          <a:xfrm>
            <a:off x="581192" y="875830"/>
            <a:ext cx="2540001" cy="25400"/>
          </a:xfrm>
          <a:prstGeom prst="rect">
            <a:avLst/>
          </a:prstGeom>
          <a:solidFill>
            <a:srgbClr val="24282B"/>
          </a:solidFill>
          <a:ln w="12700">
            <a:miter lim="400000"/>
          </a:ln>
        </p:spPr>
        <p:txBody>
          <a:bodyPr lIns="50800" tIns="50800" rIns="50800" bIns="50800" rtlCol="0" anchor="ctr"/>
          <a:lstStyle/>
          <a:p>
            <a:pPr algn="ctr" rtl="0">
              <a:defRPr sz="3200" spc="0">
                <a:solidFill>
                  <a:srgbClr val="0433FF"/>
                </a:solidFill>
                <a:latin typeface="Helvetica Light"/>
                <a:ea typeface="Helvetica Light"/>
                <a:cs typeface="Helvetica Light"/>
                <a:sym typeface="Helvetica Light"/>
              </a:defRPr>
            </a:pPr>
            <a:endParaRPr lang="fr-FR" noProof="0"/>
          </a:p>
        </p:txBody>
      </p:sp>
      <p:sp>
        <p:nvSpPr>
          <p:cNvPr id="18" name="Espace réservé du contenu 2">
            <a:extLst>
              <a:ext uri="{FF2B5EF4-FFF2-40B4-BE49-F238E27FC236}">
                <a16:creationId xmlns:a16="http://schemas.microsoft.com/office/drawing/2014/main" id="{A2F758DC-4792-1D42-83A8-ED4E6CD5F7E3}"/>
              </a:ext>
            </a:extLst>
          </p:cNvPr>
          <p:cNvSpPr>
            <a:spLocks noGrp="1"/>
          </p:cNvSpPr>
          <p:nvPr>
            <p:ph sz="half" idx="1" hasCustomPrompt="1"/>
          </p:nvPr>
        </p:nvSpPr>
        <p:spPr>
          <a:xfrm>
            <a:off x="581194" y="2720636"/>
            <a:ext cx="3863216" cy="3634317"/>
          </a:xfrm>
        </p:spPr>
        <p:txBody>
          <a:bodyPr rtlCol="0" anchor="t">
            <a:normAutofit/>
          </a:bodyPr>
          <a:lstStyle>
            <a:lvl1pPr>
              <a:defRPr sz="1600"/>
            </a:lvl1pPr>
            <a:lvl2pPr>
              <a:defRPr sz="1400"/>
            </a:lvl2pPr>
            <a:lvl3pPr>
              <a:defRPr sz="1200"/>
            </a:lvl3pPr>
            <a:lvl4pPr>
              <a:defRPr sz="1100"/>
            </a:lvl4pPr>
            <a:lvl5pPr>
              <a:defRPr sz="1100"/>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9" name="Titre 1">
            <a:extLst>
              <a:ext uri="{FF2B5EF4-FFF2-40B4-BE49-F238E27FC236}">
                <a16:creationId xmlns:a16="http://schemas.microsoft.com/office/drawing/2014/main" id="{2859246A-0674-144E-84D6-29D5891C06F8}"/>
              </a:ext>
            </a:extLst>
          </p:cNvPr>
          <p:cNvSpPr>
            <a:spLocks noGrp="1"/>
          </p:cNvSpPr>
          <p:nvPr>
            <p:ph type="title" hasCustomPrompt="1"/>
          </p:nvPr>
        </p:nvSpPr>
        <p:spPr>
          <a:xfrm>
            <a:off x="581192" y="1304660"/>
            <a:ext cx="3863216" cy="1415976"/>
          </a:xfrm>
        </p:spPr>
        <p:txBody>
          <a:bodyPr rtlCol="0" anchor="t">
            <a:normAutofit/>
          </a:bodyPr>
          <a:lstStyle>
            <a:lvl1pPr>
              <a:defRPr sz="3400"/>
            </a:lvl1pPr>
          </a:lstStyle>
          <a:p>
            <a:pPr rtl="0"/>
            <a:r>
              <a:rPr lang="fr-FR" noProof="0"/>
              <a:t>Le titre vient ici</a:t>
            </a:r>
          </a:p>
        </p:txBody>
      </p:sp>
    </p:spTree>
    <p:extLst>
      <p:ext uri="{BB962C8B-B14F-4D97-AF65-F5344CB8AC3E}">
        <p14:creationId xmlns:p14="http://schemas.microsoft.com/office/powerpoint/2010/main" val="130194533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ontactez-nous">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rtlCol="0"/>
          <a:lstStyle/>
          <a:p>
            <a:pPr rtl="0"/>
            <a:fld id="{58D00EFF-8E3E-47E3-A63D-E242386B5B82}" type="datetime1">
              <a:rPr lang="fr-BE" noProof="0" smtClean="0"/>
              <a:t>16-02-24</a:t>
            </a:fld>
            <a:endParaRPr lang="fr-FR" noProof="0"/>
          </a:p>
        </p:txBody>
      </p:sp>
      <p:sp>
        <p:nvSpPr>
          <p:cNvPr id="3" name="Espace réservé du pied de page 2"/>
          <p:cNvSpPr>
            <a:spLocks noGrp="1"/>
          </p:cNvSpPr>
          <p:nvPr>
            <p:ph type="ftr" sz="quarter" idx="11"/>
          </p:nvPr>
        </p:nvSpPr>
        <p:spPr/>
        <p:txBody>
          <a:bodyPr rtlCol="0"/>
          <a:lstStyle/>
          <a:p>
            <a:pPr rtl="0"/>
            <a:endParaRPr lang="fr-FR" noProof="0"/>
          </a:p>
        </p:txBody>
      </p:sp>
      <p:sp>
        <p:nvSpPr>
          <p:cNvPr id="4" name="Espace réservé du numéro de diapositive 3"/>
          <p:cNvSpPr>
            <a:spLocks noGrp="1"/>
          </p:cNvSpPr>
          <p:nvPr>
            <p:ph type="sldNum" sz="quarter" idx="12"/>
          </p:nvPr>
        </p:nvSpPr>
        <p:spPr/>
        <p:txBody>
          <a:bodyPr rtlCol="0"/>
          <a:lstStyle/>
          <a:p>
            <a:pPr rtl="0"/>
            <a:fld id="{3A98EE3D-8CD1-4C3F-BD1C-C98C9596463C}" type="slidenum">
              <a:rPr lang="fr-FR" noProof="0" smtClean="0"/>
              <a:t>‹N°›</a:t>
            </a:fld>
            <a:endParaRPr lang="fr-FR" noProof="0"/>
          </a:p>
        </p:txBody>
      </p:sp>
      <p:sp>
        <p:nvSpPr>
          <p:cNvPr id="5" name="Rectangle 1">
            <a:extLst>
              <a:ext uri="{FF2B5EF4-FFF2-40B4-BE49-F238E27FC236}">
                <a16:creationId xmlns:a16="http://schemas.microsoft.com/office/drawing/2014/main" id="{360596E6-4DE9-A746-9D39-94401D2B4645}"/>
              </a:ext>
            </a:extLst>
          </p:cNvPr>
          <p:cNvSpPr/>
          <p:nvPr userDrawn="1"/>
        </p:nvSpPr>
        <p:spPr>
          <a:xfrm rot="16200000">
            <a:off x="3619401" y="2402840"/>
            <a:ext cx="1270001" cy="12701"/>
          </a:xfrm>
          <a:prstGeom prst="rect">
            <a:avLst/>
          </a:prstGeom>
          <a:solidFill>
            <a:srgbClr val="111111"/>
          </a:solidFill>
          <a:ln w="12700">
            <a:miter lim="400000"/>
          </a:ln>
        </p:spPr>
        <p:txBody>
          <a:bodyPr lIns="25400" tIns="25400" rIns="25400" bIns="25400" rtlCol="0" anchor="ctr"/>
          <a:lstStyle/>
          <a:p>
            <a:pPr algn="ctr" rtl="0">
              <a:defRPr sz="3200" spc="0">
                <a:solidFill>
                  <a:srgbClr val="000000"/>
                </a:solidFill>
                <a:latin typeface="Helvetica Light"/>
                <a:ea typeface="Helvetica Light"/>
                <a:cs typeface="Helvetica Light"/>
                <a:sym typeface="Helvetica Light"/>
              </a:defRPr>
            </a:pPr>
            <a:endParaRPr lang="fr-FR" sz="1600" noProof="0"/>
          </a:p>
        </p:txBody>
      </p:sp>
      <p:sp>
        <p:nvSpPr>
          <p:cNvPr id="14" name="Espace réservé d’image 13">
            <a:extLst>
              <a:ext uri="{FF2B5EF4-FFF2-40B4-BE49-F238E27FC236}">
                <a16:creationId xmlns:a16="http://schemas.microsoft.com/office/drawing/2014/main" id="{14FCD294-AF1C-5E4C-A4DA-80CFCFA430D2}"/>
              </a:ext>
            </a:extLst>
          </p:cNvPr>
          <p:cNvSpPr>
            <a:spLocks noGrp="1"/>
          </p:cNvSpPr>
          <p:nvPr>
            <p:ph type="pic" sz="quarter" idx="13"/>
          </p:nvPr>
        </p:nvSpPr>
        <p:spPr>
          <a:xfrm>
            <a:off x="973138" y="917461"/>
            <a:ext cx="2205037" cy="4989627"/>
          </a:xfrm>
          <a:custGeom>
            <a:avLst/>
            <a:gdLst>
              <a:gd name="connsiteX0" fmla="*/ 0 w 2205037"/>
              <a:gd name="connsiteY0" fmla="*/ 0 h 4989627"/>
              <a:gd name="connsiteX1" fmla="*/ 2205037 w 2205037"/>
              <a:gd name="connsiteY1" fmla="*/ 0 h 4989627"/>
              <a:gd name="connsiteX2" fmla="*/ 2205037 w 2205037"/>
              <a:gd name="connsiteY2" fmla="*/ 4989627 h 4989627"/>
              <a:gd name="connsiteX3" fmla="*/ 0 w 2205037"/>
              <a:gd name="connsiteY3" fmla="*/ 4989627 h 4989627"/>
              <a:gd name="connsiteX4" fmla="*/ 0 w 2205037"/>
              <a:gd name="connsiteY4" fmla="*/ 4286290 h 4989627"/>
              <a:gd name="connsiteX5" fmla="*/ 809319 w 2205037"/>
              <a:gd name="connsiteY5" fmla="*/ 4286290 h 4989627"/>
              <a:gd name="connsiteX6" fmla="*/ 809319 w 2205037"/>
              <a:gd name="connsiteY6" fmla="*/ 3905289 h 4989627"/>
              <a:gd name="connsiteX7" fmla="*/ 0 w 2205037"/>
              <a:gd name="connsiteY7" fmla="*/ 3905289 h 498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5037" h="4989627">
                <a:moveTo>
                  <a:pt x="0" y="0"/>
                </a:moveTo>
                <a:lnTo>
                  <a:pt x="2205037" y="0"/>
                </a:lnTo>
                <a:lnTo>
                  <a:pt x="2205037" y="4989627"/>
                </a:lnTo>
                <a:lnTo>
                  <a:pt x="0" y="4989627"/>
                </a:lnTo>
                <a:lnTo>
                  <a:pt x="0" y="4286290"/>
                </a:lnTo>
                <a:lnTo>
                  <a:pt x="809319" y="4286290"/>
                </a:lnTo>
                <a:lnTo>
                  <a:pt x="809319" y="3905289"/>
                </a:lnTo>
                <a:lnTo>
                  <a:pt x="0" y="3905289"/>
                </a:lnTo>
                <a:close/>
              </a:path>
            </a:pathLst>
          </a:custGeom>
          <a:solidFill>
            <a:schemeClr val="tx2"/>
          </a:solidFill>
        </p:spPr>
        <p:txBody>
          <a:bodyPr wrap="square" rtlCol="0">
            <a:noAutofit/>
          </a:bodyPr>
          <a:lstStyle/>
          <a:p>
            <a:pPr rtl="0"/>
            <a:r>
              <a:rPr lang="fr-FR" noProof="0"/>
              <a:t>Cliquez sur l'icône pour ajouter une image</a:t>
            </a:r>
          </a:p>
        </p:txBody>
      </p:sp>
      <p:sp>
        <p:nvSpPr>
          <p:cNvPr id="15" name="Rectangle 1">
            <a:extLst>
              <a:ext uri="{FF2B5EF4-FFF2-40B4-BE49-F238E27FC236}">
                <a16:creationId xmlns:a16="http://schemas.microsoft.com/office/drawing/2014/main" id="{8EDF2123-85B2-F547-8D7A-F0273E1E9E85}"/>
              </a:ext>
            </a:extLst>
          </p:cNvPr>
          <p:cNvSpPr/>
          <p:nvPr userDrawn="1"/>
        </p:nvSpPr>
        <p:spPr>
          <a:xfrm>
            <a:off x="764089" y="4824593"/>
            <a:ext cx="1016001" cy="381001"/>
          </a:xfrm>
          <a:prstGeom prst="rect">
            <a:avLst/>
          </a:prstGeom>
          <a:solidFill>
            <a:schemeClr val="accent1"/>
          </a:solidFill>
          <a:ln w="12700">
            <a:miter lim="400000"/>
          </a:ln>
        </p:spPr>
        <p:txBody>
          <a:bodyPr lIns="25400" tIns="25400" rIns="25400" bIns="25400" rtlCol="0" anchor="ctr"/>
          <a:lstStyle/>
          <a:p>
            <a:pPr algn="ctr" defTabSz="412750" rtl="0" hangingPunct="0">
              <a:defRPr sz="3200" spc="0">
                <a:solidFill>
                  <a:srgbClr val="FFFFFF"/>
                </a:solidFill>
                <a:latin typeface="Helvetica Light"/>
                <a:ea typeface="Helvetica Light"/>
                <a:cs typeface="Helvetica Light"/>
                <a:sym typeface="Helvetica Light"/>
              </a:defRPr>
            </a:pPr>
            <a:endParaRPr lang="fr-FR" sz="1600" kern="0" noProof="0">
              <a:solidFill>
                <a:srgbClr val="FFFFFF"/>
              </a:solidFill>
              <a:latin typeface="Helvetica Light"/>
              <a:sym typeface="Helvetica Light"/>
            </a:endParaRPr>
          </a:p>
        </p:txBody>
      </p:sp>
      <p:sp>
        <p:nvSpPr>
          <p:cNvPr id="18" name="Titre 1">
            <a:extLst>
              <a:ext uri="{FF2B5EF4-FFF2-40B4-BE49-F238E27FC236}">
                <a16:creationId xmlns:a16="http://schemas.microsoft.com/office/drawing/2014/main" id="{51DA15C9-6722-0B47-897A-7DC9AED35B7C}"/>
              </a:ext>
            </a:extLst>
          </p:cNvPr>
          <p:cNvSpPr>
            <a:spLocks noGrp="1"/>
          </p:cNvSpPr>
          <p:nvPr>
            <p:ph type="title" hasCustomPrompt="1"/>
          </p:nvPr>
        </p:nvSpPr>
        <p:spPr>
          <a:xfrm>
            <a:off x="4248051" y="2945525"/>
            <a:ext cx="2945494" cy="1613201"/>
          </a:xfrm>
        </p:spPr>
        <p:txBody>
          <a:bodyPr lIns="0" tIns="0" rIns="0" bIns="0" rtlCol="0" anchor="b">
            <a:normAutofit/>
          </a:bodyPr>
          <a:lstStyle>
            <a:lvl1pPr>
              <a:defRPr sz="3400"/>
            </a:lvl1pPr>
          </a:lstStyle>
          <a:p>
            <a:pPr rtl="0"/>
            <a:r>
              <a:rPr lang="fr-FR" noProof="0"/>
              <a:t>LE TITRE VIENT ICI</a:t>
            </a:r>
          </a:p>
        </p:txBody>
      </p:sp>
      <p:sp>
        <p:nvSpPr>
          <p:cNvPr id="22" name="Espace réservé du contenu 20">
            <a:extLst>
              <a:ext uri="{FF2B5EF4-FFF2-40B4-BE49-F238E27FC236}">
                <a16:creationId xmlns:a16="http://schemas.microsoft.com/office/drawing/2014/main" id="{5FFB748F-E999-9A4B-B9D8-B6E1C2AE0134}"/>
              </a:ext>
            </a:extLst>
          </p:cNvPr>
          <p:cNvSpPr>
            <a:spLocks noGrp="1"/>
          </p:cNvSpPr>
          <p:nvPr>
            <p:ph sz="quarter" idx="14" hasCustomPrompt="1"/>
          </p:nvPr>
        </p:nvSpPr>
        <p:spPr>
          <a:xfrm>
            <a:off x="7405688" y="2005013"/>
            <a:ext cx="4510087" cy="4027487"/>
          </a:xfrm>
        </p:spPr>
        <p:txBody>
          <a:bodyPr rtlCol="0"/>
          <a:lstStyle/>
          <a:p>
            <a:pPr lvl="0" rtl="0"/>
            <a:r>
              <a:rPr lang="fr-FR" noProof="0"/>
              <a:t>Modifiez les styles du texte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Tree>
    <p:extLst>
      <p:ext uri="{BB962C8B-B14F-4D97-AF65-F5344CB8AC3E}">
        <p14:creationId xmlns:p14="http://schemas.microsoft.com/office/powerpoint/2010/main" val="136847698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Galeri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rtlCol="0"/>
          <a:lstStyle/>
          <a:p>
            <a:pPr rtl="0"/>
            <a:fld id="{A110CDCC-5B97-410E-B7DE-6C6B2D0A36E8}" type="datetime1">
              <a:rPr lang="fr-BE" noProof="0" smtClean="0"/>
              <a:t>16-02-24</a:t>
            </a:fld>
            <a:endParaRPr lang="fr-FR" noProof="0"/>
          </a:p>
        </p:txBody>
      </p:sp>
      <p:sp>
        <p:nvSpPr>
          <p:cNvPr id="3" name="Espace réservé du pied de page 2"/>
          <p:cNvSpPr>
            <a:spLocks noGrp="1"/>
          </p:cNvSpPr>
          <p:nvPr>
            <p:ph type="ftr" sz="quarter" idx="11"/>
          </p:nvPr>
        </p:nvSpPr>
        <p:spPr/>
        <p:txBody>
          <a:bodyPr rtlCol="0"/>
          <a:lstStyle/>
          <a:p>
            <a:pPr rtl="0"/>
            <a:endParaRPr lang="fr-FR" noProof="0"/>
          </a:p>
        </p:txBody>
      </p:sp>
      <p:sp>
        <p:nvSpPr>
          <p:cNvPr id="4" name="Espace réservé du numéro de diapositive 3"/>
          <p:cNvSpPr>
            <a:spLocks noGrp="1"/>
          </p:cNvSpPr>
          <p:nvPr>
            <p:ph type="sldNum" sz="quarter" idx="12"/>
          </p:nvPr>
        </p:nvSpPr>
        <p:spPr/>
        <p:txBody>
          <a:bodyPr rtlCol="0"/>
          <a:lstStyle/>
          <a:p>
            <a:pPr rtl="0"/>
            <a:fld id="{3A98EE3D-8CD1-4C3F-BD1C-C98C9596463C}" type="slidenum">
              <a:rPr lang="fr-FR" noProof="0" smtClean="0"/>
              <a:t>‹N°›</a:t>
            </a:fld>
            <a:endParaRPr lang="fr-FR" noProof="0"/>
          </a:p>
        </p:txBody>
      </p:sp>
      <p:sp>
        <p:nvSpPr>
          <p:cNvPr id="5" name="placeholder.jpg">
            <a:extLst>
              <a:ext uri="{FF2B5EF4-FFF2-40B4-BE49-F238E27FC236}">
                <a16:creationId xmlns:a16="http://schemas.microsoft.com/office/drawing/2014/main" id="{D447DA2F-5DA0-834C-9AFA-DC4F7B4ECCDC}"/>
              </a:ext>
            </a:extLst>
          </p:cNvPr>
          <p:cNvSpPr>
            <a:spLocks noGrp="1"/>
          </p:cNvSpPr>
          <p:nvPr>
            <p:ph type="pic" sz="quarter" idx="13"/>
          </p:nvPr>
        </p:nvSpPr>
        <p:spPr>
          <a:xfrm>
            <a:off x="10128308" y="717550"/>
            <a:ext cx="2063601" cy="4953001"/>
          </a:xfrm>
          <a:prstGeom prst="rect">
            <a:avLst/>
          </a:prstGeom>
          <a:solidFill>
            <a:schemeClr val="tx2"/>
          </a:solidFill>
        </p:spPr>
        <p:txBody>
          <a:bodyPr lIns="91439" tIns="45719" rIns="91439" bIns="45719" rtlCol="0">
            <a:noAutofit/>
          </a:bodyPr>
          <a:lstStyle/>
          <a:p>
            <a:pPr rtl="0"/>
            <a:r>
              <a:rPr lang="fr-FR" noProof="0"/>
              <a:t>Cliquez sur l'icône pour ajouter une image</a:t>
            </a:r>
          </a:p>
        </p:txBody>
      </p:sp>
      <p:sp>
        <p:nvSpPr>
          <p:cNvPr id="10" name="Espace réservé d’image 9">
            <a:extLst>
              <a:ext uri="{FF2B5EF4-FFF2-40B4-BE49-F238E27FC236}">
                <a16:creationId xmlns:a16="http://schemas.microsoft.com/office/drawing/2014/main" id="{0292654E-1088-3C42-A573-2CBF48FA3324}"/>
              </a:ext>
            </a:extLst>
          </p:cNvPr>
          <p:cNvSpPr>
            <a:spLocks noGrp="1"/>
          </p:cNvSpPr>
          <p:nvPr>
            <p:ph type="pic" sz="quarter" idx="14"/>
          </p:nvPr>
        </p:nvSpPr>
        <p:spPr>
          <a:xfrm>
            <a:off x="1274457" y="3168650"/>
            <a:ext cx="3367194" cy="3689350"/>
          </a:xfrm>
          <a:custGeom>
            <a:avLst/>
            <a:gdLst>
              <a:gd name="connsiteX0" fmla="*/ 0 w 3367194"/>
              <a:gd name="connsiteY0" fmla="*/ 0 h 3689350"/>
              <a:gd name="connsiteX1" fmla="*/ 3367194 w 3367194"/>
              <a:gd name="connsiteY1" fmla="*/ 0 h 3689350"/>
              <a:gd name="connsiteX2" fmla="*/ 3367194 w 3367194"/>
              <a:gd name="connsiteY2" fmla="*/ 3689350 h 3689350"/>
              <a:gd name="connsiteX3" fmla="*/ 0 w 3367194"/>
              <a:gd name="connsiteY3" fmla="*/ 3689350 h 3689350"/>
              <a:gd name="connsiteX4" fmla="*/ 0 w 3367194"/>
              <a:gd name="connsiteY4" fmla="*/ 2035101 h 3689350"/>
              <a:gd name="connsiteX5" fmla="*/ 508000 w 3367194"/>
              <a:gd name="connsiteY5" fmla="*/ 2035101 h 3689350"/>
              <a:gd name="connsiteX6" fmla="*/ 508000 w 3367194"/>
              <a:gd name="connsiteY6" fmla="*/ 1654100 h 3689350"/>
              <a:gd name="connsiteX7" fmla="*/ 0 w 3367194"/>
              <a:gd name="connsiteY7" fmla="*/ 1654100 h 368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67194" h="3689350">
                <a:moveTo>
                  <a:pt x="0" y="0"/>
                </a:moveTo>
                <a:lnTo>
                  <a:pt x="3367194" y="0"/>
                </a:lnTo>
                <a:lnTo>
                  <a:pt x="3367194" y="3689350"/>
                </a:lnTo>
                <a:lnTo>
                  <a:pt x="0" y="3689350"/>
                </a:lnTo>
                <a:lnTo>
                  <a:pt x="0" y="2035101"/>
                </a:lnTo>
                <a:lnTo>
                  <a:pt x="508000" y="2035101"/>
                </a:lnTo>
                <a:lnTo>
                  <a:pt x="508000" y="1654100"/>
                </a:lnTo>
                <a:lnTo>
                  <a:pt x="0" y="1654100"/>
                </a:lnTo>
                <a:close/>
              </a:path>
            </a:pathLst>
          </a:custGeom>
          <a:solidFill>
            <a:schemeClr val="tx2"/>
          </a:solidFill>
        </p:spPr>
        <p:txBody>
          <a:bodyPr wrap="square" lIns="91439" tIns="45719" rIns="91439" bIns="45719" rtlCol="0">
            <a:noAutofit/>
          </a:bodyPr>
          <a:lstStyle/>
          <a:p>
            <a:pPr rtl="0"/>
            <a:r>
              <a:rPr lang="fr-FR" noProof="0"/>
              <a:t>Cliquez sur l'icône pour ajouter une image</a:t>
            </a:r>
          </a:p>
        </p:txBody>
      </p:sp>
      <p:sp>
        <p:nvSpPr>
          <p:cNvPr id="7" name="placeholder.jpg">
            <a:extLst>
              <a:ext uri="{FF2B5EF4-FFF2-40B4-BE49-F238E27FC236}">
                <a16:creationId xmlns:a16="http://schemas.microsoft.com/office/drawing/2014/main" id="{098C8554-580A-2442-9906-28A71B624A68}"/>
              </a:ext>
            </a:extLst>
          </p:cNvPr>
          <p:cNvSpPr>
            <a:spLocks noGrp="1"/>
          </p:cNvSpPr>
          <p:nvPr>
            <p:ph type="pic" sz="quarter" idx="15"/>
          </p:nvPr>
        </p:nvSpPr>
        <p:spPr>
          <a:xfrm>
            <a:off x="1274457" y="0"/>
            <a:ext cx="3367194" cy="2667000"/>
          </a:xfrm>
          <a:prstGeom prst="rect">
            <a:avLst/>
          </a:prstGeom>
          <a:solidFill>
            <a:schemeClr val="tx2"/>
          </a:solidFill>
        </p:spPr>
        <p:txBody>
          <a:bodyPr lIns="91439" tIns="45719" rIns="91439" bIns="45719" rtlCol="0">
            <a:noAutofit/>
          </a:bodyPr>
          <a:lstStyle/>
          <a:p>
            <a:pPr rtl="0"/>
            <a:r>
              <a:rPr lang="fr-FR" noProof="0"/>
              <a:t>Cliquez sur l'icône pour ajouter une image</a:t>
            </a:r>
          </a:p>
        </p:txBody>
      </p:sp>
      <p:sp>
        <p:nvSpPr>
          <p:cNvPr id="11" name="Rectangle 1">
            <a:extLst>
              <a:ext uri="{FF2B5EF4-FFF2-40B4-BE49-F238E27FC236}">
                <a16:creationId xmlns:a16="http://schemas.microsoft.com/office/drawing/2014/main" id="{4DD41584-4B5C-2B41-B712-6810C565BC56}"/>
              </a:ext>
            </a:extLst>
          </p:cNvPr>
          <p:cNvSpPr/>
          <p:nvPr userDrawn="1"/>
        </p:nvSpPr>
        <p:spPr>
          <a:xfrm>
            <a:off x="766456" y="4822750"/>
            <a:ext cx="1016001" cy="381001"/>
          </a:xfrm>
          <a:prstGeom prst="rect">
            <a:avLst/>
          </a:prstGeom>
          <a:solidFill>
            <a:schemeClr val="accent1"/>
          </a:solidFill>
          <a:ln w="12700">
            <a:miter lim="400000"/>
          </a:ln>
        </p:spPr>
        <p:txBody>
          <a:bodyPr lIns="25400" tIns="25400" rIns="25400" bIns="25400" rtlCol="0" anchor="ctr"/>
          <a:lstStyle/>
          <a:p>
            <a:pPr algn="ctr" defTabSz="412750" rtl="0" hangingPunct="0">
              <a:defRPr sz="3200" spc="0">
                <a:solidFill>
                  <a:srgbClr val="FFFFFF"/>
                </a:solidFill>
                <a:latin typeface="Helvetica Light"/>
                <a:ea typeface="Helvetica Light"/>
                <a:cs typeface="Helvetica Light"/>
                <a:sym typeface="Helvetica Light"/>
              </a:defRPr>
            </a:pPr>
            <a:endParaRPr lang="fr-FR" sz="1600" kern="0" noProof="0">
              <a:solidFill>
                <a:srgbClr val="FFFFFF"/>
              </a:solidFill>
              <a:latin typeface="Helvetica Light"/>
              <a:sym typeface="Helvetica Light"/>
            </a:endParaRPr>
          </a:p>
        </p:txBody>
      </p:sp>
      <p:sp>
        <p:nvSpPr>
          <p:cNvPr id="12" name="Rectangle 1">
            <a:extLst>
              <a:ext uri="{FF2B5EF4-FFF2-40B4-BE49-F238E27FC236}">
                <a16:creationId xmlns:a16="http://schemas.microsoft.com/office/drawing/2014/main" id="{BCFE255A-D792-824C-B7BD-0F53CCBE9393}"/>
              </a:ext>
            </a:extLst>
          </p:cNvPr>
          <p:cNvSpPr/>
          <p:nvPr userDrawn="1"/>
        </p:nvSpPr>
        <p:spPr>
          <a:xfrm>
            <a:off x="9493307" y="2901950"/>
            <a:ext cx="1270001" cy="12700"/>
          </a:xfrm>
          <a:prstGeom prst="rect">
            <a:avLst/>
          </a:prstGeom>
          <a:solidFill>
            <a:srgbClr val="24282B"/>
          </a:solidFill>
          <a:ln w="12700">
            <a:miter lim="400000"/>
          </a:ln>
        </p:spPr>
        <p:txBody>
          <a:bodyPr lIns="25400" tIns="25400" rIns="25400" bIns="25400" rtlCol="0" anchor="ctr"/>
          <a:lstStyle/>
          <a:p>
            <a:pPr algn="ctr" rtl="0">
              <a:defRPr sz="3200" spc="0">
                <a:solidFill>
                  <a:srgbClr val="0433FF"/>
                </a:solidFill>
                <a:latin typeface="Helvetica Light"/>
                <a:ea typeface="Helvetica Light"/>
                <a:cs typeface="Helvetica Light"/>
                <a:sym typeface="Helvetica Light"/>
              </a:defRPr>
            </a:pPr>
            <a:endParaRPr lang="fr-FR" sz="1600" noProof="0"/>
          </a:p>
        </p:txBody>
      </p:sp>
      <p:sp>
        <p:nvSpPr>
          <p:cNvPr id="13" name="Rectangle 1">
            <a:extLst>
              <a:ext uri="{FF2B5EF4-FFF2-40B4-BE49-F238E27FC236}">
                <a16:creationId xmlns:a16="http://schemas.microsoft.com/office/drawing/2014/main" id="{C5F7BCC5-255A-E040-9CB6-55FC42CEBF16}"/>
              </a:ext>
            </a:extLst>
          </p:cNvPr>
          <p:cNvSpPr/>
          <p:nvPr userDrawn="1"/>
        </p:nvSpPr>
        <p:spPr>
          <a:xfrm rot="16200000">
            <a:off x="3519629" y="2273300"/>
            <a:ext cx="1270001" cy="12700"/>
          </a:xfrm>
          <a:prstGeom prst="rect">
            <a:avLst/>
          </a:prstGeom>
          <a:solidFill>
            <a:srgbClr val="24282B"/>
          </a:solidFill>
          <a:ln w="12700">
            <a:miter lim="400000"/>
          </a:ln>
        </p:spPr>
        <p:txBody>
          <a:bodyPr lIns="25400" tIns="25400" rIns="25400" bIns="25400" rtlCol="0" anchor="ctr"/>
          <a:lstStyle/>
          <a:p>
            <a:pPr algn="ctr" rtl="0">
              <a:defRPr sz="3200" spc="0">
                <a:solidFill>
                  <a:srgbClr val="0433FF"/>
                </a:solidFill>
                <a:latin typeface="Helvetica Light"/>
                <a:ea typeface="Helvetica Light"/>
                <a:cs typeface="Helvetica Light"/>
                <a:sym typeface="Helvetica Light"/>
              </a:defRPr>
            </a:pPr>
            <a:endParaRPr lang="fr-FR" sz="1600" noProof="0"/>
          </a:p>
        </p:txBody>
      </p:sp>
      <p:sp>
        <p:nvSpPr>
          <p:cNvPr id="16" name="Titre 1">
            <a:extLst>
              <a:ext uri="{FF2B5EF4-FFF2-40B4-BE49-F238E27FC236}">
                <a16:creationId xmlns:a16="http://schemas.microsoft.com/office/drawing/2014/main" id="{A015DDBE-BC7A-D046-BEA1-79A44722B1F7}"/>
              </a:ext>
            </a:extLst>
          </p:cNvPr>
          <p:cNvSpPr>
            <a:spLocks noGrp="1"/>
          </p:cNvSpPr>
          <p:nvPr>
            <p:ph type="title" hasCustomPrompt="1"/>
          </p:nvPr>
        </p:nvSpPr>
        <p:spPr>
          <a:xfrm>
            <a:off x="6152484" y="3486000"/>
            <a:ext cx="3658324" cy="1613201"/>
          </a:xfrm>
        </p:spPr>
        <p:txBody>
          <a:bodyPr lIns="0" tIns="0" rIns="0" bIns="0" rtlCol="0" anchor="ctr">
            <a:normAutofit/>
          </a:bodyPr>
          <a:lstStyle>
            <a:lvl1pPr>
              <a:defRPr sz="3400"/>
            </a:lvl1pPr>
          </a:lstStyle>
          <a:p>
            <a:pPr rtl="0"/>
            <a:r>
              <a:rPr lang="fr-FR" noProof="0"/>
              <a:t>LE TITRE VIENT ICI</a:t>
            </a:r>
          </a:p>
        </p:txBody>
      </p:sp>
    </p:spTree>
    <p:extLst>
      <p:ext uri="{BB962C8B-B14F-4D97-AF65-F5344CB8AC3E}">
        <p14:creationId xmlns:p14="http://schemas.microsoft.com/office/powerpoint/2010/main" val="400524756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re et contenu 2">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rtlCol="0"/>
          <a:lstStyle/>
          <a:p>
            <a:pPr rtl="0"/>
            <a:fld id="{81EE975B-29D5-49B4-A40D-C6844A76AA37}" type="datetime1">
              <a:rPr lang="fr-BE" noProof="0" smtClean="0"/>
              <a:t>16-02-24</a:t>
            </a:fld>
            <a:endParaRPr lang="fr-FR" noProof="0"/>
          </a:p>
        </p:txBody>
      </p:sp>
      <p:sp>
        <p:nvSpPr>
          <p:cNvPr id="3" name="Espace réservé du pied de page 2"/>
          <p:cNvSpPr>
            <a:spLocks noGrp="1"/>
          </p:cNvSpPr>
          <p:nvPr>
            <p:ph type="ftr" sz="quarter" idx="11"/>
          </p:nvPr>
        </p:nvSpPr>
        <p:spPr/>
        <p:txBody>
          <a:bodyPr rtlCol="0"/>
          <a:lstStyle/>
          <a:p>
            <a:pPr rtl="0"/>
            <a:endParaRPr lang="fr-FR" noProof="0"/>
          </a:p>
        </p:txBody>
      </p:sp>
      <p:sp>
        <p:nvSpPr>
          <p:cNvPr id="4" name="Espace réservé du numéro de diapositive 3"/>
          <p:cNvSpPr>
            <a:spLocks noGrp="1"/>
          </p:cNvSpPr>
          <p:nvPr>
            <p:ph type="sldNum" sz="quarter" idx="12"/>
          </p:nvPr>
        </p:nvSpPr>
        <p:spPr/>
        <p:txBody>
          <a:bodyPr rtlCol="0"/>
          <a:lstStyle/>
          <a:p>
            <a:pPr rtl="0"/>
            <a:fld id="{3A98EE3D-8CD1-4C3F-BD1C-C98C9596463C}" type="slidenum">
              <a:rPr lang="fr-FR" noProof="0" smtClean="0"/>
              <a:t>‹N°›</a:t>
            </a:fld>
            <a:endParaRPr lang="fr-FR" noProof="0"/>
          </a:p>
        </p:txBody>
      </p:sp>
      <p:sp>
        <p:nvSpPr>
          <p:cNvPr id="5" name="Rectangle 1">
            <a:extLst>
              <a:ext uri="{FF2B5EF4-FFF2-40B4-BE49-F238E27FC236}">
                <a16:creationId xmlns:a16="http://schemas.microsoft.com/office/drawing/2014/main" id="{D6BDBD8F-0811-E743-8D29-95FBA6111DCA}"/>
              </a:ext>
            </a:extLst>
          </p:cNvPr>
          <p:cNvSpPr/>
          <p:nvPr userDrawn="1"/>
        </p:nvSpPr>
        <p:spPr>
          <a:xfrm>
            <a:off x="5216208" y="-1"/>
            <a:ext cx="6975793" cy="6858001"/>
          </a:xfrm>
          <a:prstGeom prst="rect">
            <a:avLst/>
          </a:prstGeom>
          <a:solidFill>
            <a:schemeClr val="tx2"/>
          </a:solidFill>
          <a:ln w="12700">
            <a:miter lim="400000"/>
          </a:ln>
        </p:spPr>
        <p:txBody>
          <a:bodyPr lIns="25400" tIns="25400" rIns="25400" bIns="25400" rtlCol="0" anchor="ctr"/>
          <a:lstStyle/>
          <a:p>
            <a:pPr algn="ctr" rtl="0">
              <a:defRPr sz="3200" spc="0">
                <a:solidFill>
                  <a:srgbClr val="FFFFFF"/>
                </a:solidFill>
                <a:latin typeface="Helvetica Light"/>
                <a:ea typeface="Helvetica Light"/>
                <a:cs typeface="Helvetica Light"/>
                <a:sym typeface="Helvetica Light"/>
              </a:defRPr>
            </a:pPr>
            <a:endParaRPr lang="fr-FR" sz="1600" noProof="0"/>
          </a:p>
        </p:txBody>
      </p:sp>
      <p:sp>
        <p:nvSpPr>
          <p:cNvPr id="6" name="Rectangle 1">
            <a:extLst>
              <a:ext uri="{FF2B5EF4-FFF2-40B4-BE49-F238E27FC236}">
                <a16:creationId xmlns:a16="http://schemas.microsoft.com/office/drawing/2014/main" id="{5D8F780B-398B-314B-87F1-35307B42F72E}"/>
              </a:ext>
            </a:extLst>
          </p:cNvPr>
          <p:cNvSpPr/>
          <p:nvPr userDrawn="1"/>
        </p:nvSpPr>
        <p:spPr>
          <a:xfrm rot="16200000">
            <a:off x="797983" y="2940050"/>
            <a:ext cx="1270001" cy="12700"/>
          </a:xfrm>
          <a:prstGeom prst="rect">
            <a:avLst/>
          </a:prstGeom>
          <a:solidFill>
            <a:srgbClr val="24282B"/>
          </a:solidFill>
          <a:ln w="12700">
            <a:miter lim="400000"/>
          </a:ln>
        </p:spPr>
        <p:txBody>
          <a:bodyPr lIns="25400" tIns="25400" rIns="25400" bIns="25400" rtlCol="0" anchor="ctr"/>
          <a:lstStyle/>
          <a:p>
            <a:pPr algn="ctr" rtl="0">
              <a:defRPr sz="3200" spc="0">
                <a:solidFill>
                  <a:srgbClr val="0433FF"/>
                </a:solidFill>
                <a:latin typeface="Helvetica Light"/>
                <a:ea typeface="Helvetica Light"/>
                <a:cs typeface="Helvetica Light"/>
                <a:sym typeface="Helvetica Light"/>
              </a:defRPr>
            </a:pPr>
            <a:endParaRPr lang="fr-FR" sz="1600" noProof="0"/>
          </a:p>
        </p:txBody>
      </p:sp>
      <p:sp>
        <p:nvSpPr>
          <p:cNvPr id="8" name="Rectangle 1">
            <a:extLst>
              <a:ext uri="{FF2B5EF4-FFF2-40B4-BE49-F238E27FC236}">
                <a16:creationId xmlns:a16="http://schemas.microsoft.com/office/drawing/2014/main" id="{D1EE7A36-F988-7C4A-A854-1D7E6E70D021}"/>
              </a:ext>
            </a:extLst>
          </p:cNvPr>
          <p:cNvSpPr/>
          <p:nvPr userDrawn="1"/>
        </p:nvSpPr>
        <p:spPr>
          <a:xfrm>
            <a:off x="4673599" y="604043"/>
            <a:ext cx="1016001" cy="381001"/>
          </a:xfrm>
          <a:prstGeom prst="rect">
            <a:avLst/>
          </a:prstGeom>
          <a:solidFill>
            <a:schemeClr val="accent1"/>
          </a:solidFill>
          <a:ln w="12700">
            <a:miter lim="400000"/>
          </a:ln>
        </p:spPr>
        <p:txBody>
          <a:bodyPr lIns="25400" tIns="25400" rIns="25400" bIns="25400" rtlCol="0" anchor="ctr"/>
          <a:lstStyle/>
          <a:p>
            <a:pPr algn="ctr" defTabSz="412750" rtl="0" hangingPunct="0">
              <a:defRPr sz="3200" spc="0">
                <a:solidFill>
                  <a:srgbClr val="FFFFFF"/>
                </a:solidFill>
                <a:latin typeface="Helvetica Light"/>
                <a:ea typeface="Helvetica Light"/>
                <a:cs typeface="Helvetica Light"/>
                <a:sym typeface="Helvetica Light"/>
              </a:defRPr>
            </a:pPr>
            <a:endParaRPr lang="fr-FR" sz="1600" kern="0" noProof="0">
              <a:solidFill>
                <a:srgbClr val="FFFFFF"/>
              </a:solidFill>
              <a:latin typeface="Helvetica Light"/>
              <a:sym typeface="Helvetica Light"/>
            </a:endParaRPr>
          </a:p>
        </p:txBody>
      </p:sp>
      <p:sp>
        <p:nvSpPr>
          <p:cNvPr id="9" name="Titre 1">
            <a:extLst>
              <a:ext uri="{FF2B5EF4-FFF2-40B4-BE49-F238E27FC236}">
                <a16:creationId xmlns:a16="http://schemas.microsoft.com/office/drawing/2014/main" id="{979BAFF7-5B8A-F446-87E9-6B4851CCF1C0}"/>
              </a:ext>
            </a:extLst>
          </p:cNvPr>
          <p:cNvSpPr>
            <a:spLocks noGrp="1"/>
          </p:cNvSpPr>
          <p:nvPr>
            <p:ph type="title" hasCustomPrompt="1"/>
          </p:nvPr>
        </p:nvSpPr>
        <p:spPr>
          <a:xfrm>
            <a:off x="1426632" y="4035869"/>
            <a:ext cx="3658324" cy="1613201"/>
          </a:xfrm>
        </p:spPr>
        <p:txBody>
          <a:bodyPr lIns="0" tIns="0" rIns="0" bIns="0" rtlCol="0" anchor="b">
            <a:normAutofit/>
          </a:bodyPr>
          <a:lstStyle>
            <a:lvl1pPr>
              <a:defRPr sz="3400"/>
            </a:lvl1pPr>
          </a:lstStyle>
          <a:p>
            <a:pPr rtl="0"/>
            <a:r>
              <a:rPr lang="fr-FR" noProof="0"/>
              <a:t>LE TITRE VIENT ICI</a:t>
            </a:r>
          </a:p>
        </p:txBody>
      </p:sp>
      <p:sp>
        <p:nvSpPr>
          <p:cNvPr id="11" name="Espace réservé du contenu 10">
            <a:extLst>
              <a:ext uri="{FF2B5EF4-FFF2-40B4-BE49-F238E27FC236}">
                <a16:creationId xmlns:a16="http://schemas.microsoft.com/office/drawing/2014/main" id="{95663095-8E7E-6049-8528-84CCDFA93AF6}"/>
              </a:ext>
            </a:extLst>
          </p:cNvPr>
          <p:cNvSpPr>
            <a:spLocks noGrp="1"/>
          </p:cNvSpPr>
          <p:nvPr>
            <p:ph sz="quarter" idx="13" hasCustomPrompt="1"/>
          </p:nvPr>
        </p:nvSpPr>
        <p:spPr>
          <a:xfrm>
            <a:off x="6016689" y="878177"/>
            <a:ext cx="5341775" cy="5251813"/>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Tree>
    <p:extLst>
      <p:ext uri="{BB962C8B-B14F-4D97-AF65-F5344CB8AC3E}">
        <p14:creationId xmlns:p14="http://schemas.microsoft.com/office/powerpoint/2010/main" val="62642431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re et contenu 3">
    <p:spTree>
      <p:nvGrpSpPr>
        <p:cNvPr id="1" name=""/>
        <p:cNvGrpSpPr/>
        <p:nvPr/>
      </p:nvGrpSpPr>
      <p:grpSpPr>
        <a:xfrm>
          <a:off x="0" y="0"/>
          <a:ext cx="0" cy="0"/>
          <a:chOff x="0" y="0"/>
          <a:chExt cx="0" cy="0"/>
        </a:xfrm>
      </p:grpSpPr>
      <p:sp>
        <p:nvSpPr>
          <p:cNvPr id="10" name="Rectangle 1">
            <a:extLst>
              <a:ext uri="{FF2B5EF4-FFF2-40B4-BE49-F238E27FC236}">
                <a16:creationId xmlns:a16="http://schemas.microsoft.com/office/drawing/2014/main" id="{9E887ACE-210F-4A8A-A033-E24FD239D1BB}"/>
              </a:ext>
            </a:extLst>
          </p:cNvPr>
          <p:cNvSpPr/>
          <p:nvPr userDrawn="1"/>
        </p:nvSpPr>
        <p:spPr>
          <a:xfrm>
            <a:off x="0" y="-1"/>
            <a:ext cx="6975793" cy="6858001"/>
          </a:xfrm>
          <a:prstGeom prst="rect">
            <a:avLst/>
          </a:prstGeom>
          <a:solidFill>
            <a:schemeClr val="tx2"/>
          </a:solidFill>
          <a:ln w="12700">
            <a:miter lim="400000"/>
          </a:ln>
        </p:spPr>
        <p:txBody>
          <a:bodyPr lIns="25400" tIns="25400" rIns="25400" bIns="25400" rtlCol="0" anchor="ctr"/>
          <a:lstStyle/>
          <a:p>
            <a:pPr algn="ctr" rtl="0">
              <a:defRPr sz="3200" spc="0">
                <a:solidFill>
                  <a:srgbClr val="FFFFFF"/>
                </a:solidFill>
                <a:latin typeface="Helvetica Light"/>
                <a:ea typeface="Helvetica Light"/>
                <a:cs typeface="Helvetica Light"/>
                <a:sym typeface="Helvetica Light"/>
              </a:defRPr>
            </a:pPr>
            <a:endParaRPr lang="fr-FR" sz="1600" noProof="0"/>
          </a:p>
        </p:txBody>
      </p:sp>
      <p:sp>
        <p:nvSpPr>
          <p:cNvPr id="11" name="Espace réservé du contenu 10">
            <a:extLst>
              <a:ext uri="{FF2B5EF4-FFF2-40B4-BE49-F238E27FC236}">
                <a16:creationId xmlns:a16="http://schemas.microsoft.com/office/drawing/2014/main" id="{95663095-8E7E-6049-8528-84CCDFA93AF6}"/>
              </a:ext>
            </a:extLst>
          </p:cNvPr>
          <p:cNvSpPr>
            <a:spLocks noGrp="1"/>
          </p:cNvSpPr>
          <p:nvPr>
            <p:ph sz="quarter" idx="13" hasCustomPrompt="1"/>
          </p:nvPr>
        </p:nvSpPr>
        <p:spPr>
          <a:xfrm>
            <a:off x="754225" y="878177"/>
            <a:ext cx="5341775" cy="5251813"/>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2" name="Espace réservé de la date 1"/>
          <p:cNvSpPr>
            <a:spLocks noGrp="1"/>
          </p:cNvSpPr>
          <p:nvPr>
            <p:ph type="dt" sz="half" idx="10"/>
          </p:nvPr>
        </p:nvSpPr>
        <p:spPr/>
        <p:txBody>
          <a:bodyPr rtlCol="0"/>
          <a:lstStyle/>
          <a:p>
            <a:pPr rtl="0"/>
            <a:fld id="{6B3CD7E0-88E7-4944-82AC-37BCC47F7944}" type="datetime1">
              <a:rPr lang="fr-BE" noProof="0" smtClean="0"/>
              <a:t>16-02-24</a:t>
            </a:fld>
            <a:endParaRPr lang="fr-FR" noProof="0"/>
          </a:p>
        </p:txBody>
      </p:sp>
      <p:sp>
        <p:nvSpPr>
          <p:cNvPr id="3" name="Espace réservé du pied de page 2"/>
          <p:cNvSpPr>
            <a:spLocks noGrp="1"/>
          </p:cNvSpPr>
          <p:nvPr>
            <p:ph type="ftr" sz="quarter" idx="11"/>
          </p:nvPr>
        </p:nvSpPr>
        <p:spPr/>
        <p:txBody>
          <a:bodyPr rtlCol="0"/>
          <a:lstStyle/>
          <a:p>
            <a:pPr rtl="0"/>
            <a:endParaRPr lang="fr-FR" noProof="0"/>
          </a:p>
        </p:txBody>
      </p:sp>
      <p:sp>
        <p:nvSpPr>
          <p:cNvPr id="4" name="Espace réservé du numéro de diapositive 3"/>
          <p:cNvSpPr>
            <a:spLocks noGrp="1"/>
          </p:cNvSpPr>
          <p:nvPr>
            <p:ph type="sldNum" sz="quarter" idx="12"/>
          </p:nvPr>
        </p:nvSpPr>
        <p:spPr/>
        <p:txBody>
          <a:bodyPr rtlCol="0"/>
          <a:lstStyle/>
          <a:p>
            <a:pPr rtl="0"/>
            <a:fld id="{3A98EE3D-8CD1-4C3F-BD1C-C98C9596463C}" type="slidenum">
              <a:rPr lang="fr-FR" noProof="0" smtClean="0"/>
              <a:t>‹N°›</a:t>
            </a:fld>
            <a:endParaRPr lang="fr-FR" noProof="0"/>
          </a:p>
        </p:txBody>
      </p:sp>
      <p:sp>
        <p:nvSpPr>
          <p:cNvPr id="6" name="Rectangle 1">
            <a:extLst>
              <a:ext uri="{FF2B5EF4-FFF2-40B4-BE49-F238E27FC236}">
                <a16:creationId xmlns:a16="http://schemas.microsoft.com/office/drawing/2014/main" id="{5D8F780B-398B-314B-87F1-35307B42F72E}"/>
              </a:ext>
            </a:extLst>
          </p:cNvPr>
          <p:cNvSpPr/>
          <p:nvPr userDrawn="1"/>
        </p:nvSpPr>
        <p:spPr>
          <a:xfrm rot="16200000">
            <a:off x="7326450" y="2940050"/>
            <a:ext cx="1270001" cy="12700"/>
          </a:xfrm>
          <a:prstGeom prst="rect">
            <a:avLst/>
          </a:prstGeom>
          <a:solidFill>
            <a:srgbClr val="24282B"/>
          </a:solidFill>
          <a:ln w="12700">
            <a:miter lim="400000"/>
          </a:ln>
        </p:spPr>
        <p:txBody>
          <a:bodyPr lIns="25400" tIns="25400" rIns="25400" bIns="25400" rtlCol="0" anchor="ctr"/>
          <a:lstStyle/>
          <a:p>
            <a:pPr algn="ctr" rtl="0">
              <a:defRPr sz="3200" spc="0">
                <a:solidFill>
                  <a:srgbClr val="0433FF"/>
                </a:solidFill>
                <a:latin typeface="Helvetica Light"/>
                <a:ea typeface="Helvetica Light"/>
                <a:cs typeface="Helvetica Light"/>
                <a:sym typeface="Helvetica Light"/>
              </a:defRPr>
            </a:pPr>
            <a:endParaRPr lang="fr-FR" sz="1600" noProof="0"/>
          </a:p>
        </p:txBody>
      </p:sp>
      <p:sp>
        <p:nvSpPr>
          <p:cNvPr id="8" name="Rectangle 1">
            <a:extLst>
              <a:ext uri="{FF2B5EF4-FFF2-40B4-BE49-F238E27FC236}">
                <a16:creationId xmlns:a16="http://schemas.microsoft.com/office/drawing/2014/main" id="{D1EE7A36-F988-7C4A-A854-1D7E6E70D021}"/>
              </a:ext>
            </a:extLst>
          </p:cNvPr>
          <p:cNvSpPr/>
          <p:nvPr userDrawn="1"/>
        </p:nvSpPr>
        <p:spPr>
          <a:xfrm>
            <a:off x="6482401" y="604043"/>
            <a:ext cx="1016001" cy="381001"/>
          </a:xfrm>
          <a:prstGeom prst="rect">
            <a:avLst/>
          </a:prstGeom>
          <a:solidFill>
            <a:schemeClr val="accent1"/>
          </a:solidFill>
          <a:ln w="12700">
            <a:miter lim="400000"/>
          </a:ln>
        </p:spPr>
        <p:txBody>
          <a:bodyPr lIns="25400" tIns="25400" rIns="25400" bIns="25400" rtlCol="0" anchor="ctr"/>
          <a:lstStyle/>
          <a:p>
            <a:pPr algn="ctr" defTabSz="412750" rtl="0" hangingPunct="0">
              <a:defRPr sz="3200" spc="0">
                <a:solidFill>
                  <a:srgbClr val="FFFFFF"/>
                </a:solidFill>
                <a:latin typeface="Helvetica Light"/>
                <a:ea typeface="Helvetica Light"/>
                <a:cs typeface="Helvetica Light"/>
                <a:sym typeface="Helvetica Light"/>
              </a:defRPr>
            </a:pPr>
            <a:endParaRPr lang="fr-FR" sz="1600" kern="0" noProof="0">
              <a:solidFill>
                <a:srgbClr val="FFFFFF"/>
              </a:solidFill>
              <a:latin typeface="Helvetica Light"/>
              <a:sym typeface="Helvetica Light"/>
            </a:endParaRPr>
          </a:p>
        </p:txBody>
      </p:sp>
      <p:sp>
        <p:nvSpPr>
          <p:cNvPr id="9" name="Titre 1">
            <a:extLst>
              <a:ext uri="{FF2B5EF4-FFF2-40B4-BE49-F238E27FC236}">
                <a16:creationId xmlns:a16="http://schemas.microsoft.com/office/drawing/2014/main" id="{979BAFF7-5B8A-F446-87E9-6B4851CCF1C0}"/>
              </a:ext>
            </a:extLst>
          </p:cNvPr>
          <p:cNvSpPr>
            <a:spLocks noGrp="1"/>
          </p:cNvSpPr>
          <p:nvPr>
            <p:ph type="title" hasCustomPrompt="1"/>
          </p:nvPr>
        </p:nvSpPr>
        <p:spPr>
          <a:xfrm>
            <a:off x="7955099" y="4035869"/>
            <a:ext cx="3658324" cy="1613201"/>
          </a:xfrm>
        </p:spPr>
        <p:txBody>
          <a:bodyPr lIns="0" tIns="0" rIns="0" bIns="0" rtlCol="0" anchor="b">
            <a:normAutofit/>
          </a:bodyPr>
          <a:lstStyle>
            <a:lvl1pPr>
              <a:defRPr sz="3400"/>
            </a:lvl1pPr>
          </a:lstStyle>
          <a:p>
            <a:pPr rtl="0"/>
            <a:r>
              <a:rPr lang="fr-FR" noProof="0"/>
              <a:t>LE TITRE VIENT ICI</a:t>
            </a:r>
          </a:p>
        </p:txBody>
      </p:sp>
    </p:spTree>
    <p:extLst>
      <p:ext uri="{BB962C8B-B14F-4D97-AF65-F5344CB8AC3E}">
        <p14:creationId xmlns:p14="http://schemas.microsoft.com/office/powerpoint/2010/main" val="397902185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itation">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rtlCol="0"/>
          <a:lstStyle/>
          <a:p>
            <a:pPr rtl="0"/>
            <a:fld id="{07BB3709-E3D7-499A-9ECE-66766AEA5960}" type="datetime1">
              <a:rPr lang="fr-BE" noProof="0" smtClean="0"/>
              <a:t>16-02-24</a:t>
            </a:fld>
            <a:endParaRPr lang="fr-FR" noProof="0"/>
          </a:p>
        </p:txBody>
      </p:sp>
      <p:sp>
        <p:nvSpPr>
          <p:cNvPr id="3" name="Espace réservé du pied de page 2"/>
          <p:cNvSpPr>
            <a:spLocks noGrp="1"/>
          </p:cNvSpPr>
          <p:nvPr>
            <p:ph type="ftr" sz="quarter" idx="11"/>
          </p:nvPr>
        </p:nvSpPr>
        <p:spPr/>
        <p:txBody>
          <a:bodyPr rtlCol="0"/>
          <a:lstStyle/>
          <a:p>
            <a:pPr rtl="0"/>
            <a:endParaRPr lang="fr-FR" noProof="0"/>
          </a:p>
        </p:txBody>
      </p:sp>
      <p:sp>
        <p:nvSpPr>
          <p:cNvPr id="4" name="Espace réservé du numéro de diapositive 3"/>
          <p:cNvSpPr>
            <a:spLocks noGrp="1"/>
          </p:cNvSpPr>
          <p:nvPr>
            <p:ph type="sldNum" sz="quarter" idx="12"/>
          </p:nvPr>
        </p:nvSpPr>
        <p:spPr/>
        <p:txBody>
          <a:bodyPr rtlCol="0"/>
          <a:lstStyle/>
          <a:p>
            <a:pPr rtl="0"/>
            <a:fld id="{3A98EE3D-8CD1-4C3F-BD1C-C98C9596463C}" type="slidenum">
              <a:rPr lang="fr-FR" noProof="0" smtClean="0"/>
              <a:t>‹N°›</a:t>
            </a:fld>
            <a:endParaRPr lang="fr-FR" noProof="0"/>
          </a:p>
        </p:txBody>
      </p:sp>
      <p:sp>
        <p:nvSpPr>
          <p:cNvPr id="5" name="Rectangle 1">
            <a:extLst>
              <a:ext uri="{FF2B5EF4-FFF2-40B4-BE49-F238E27FC236}">
                <a16:creationId xmlns:a16="http://schemas.microsoft.com/office/drawing/2014/main" id="{B5C4D9A4-C8E3-4644-9D63-86142FA59A02}"/>
              </a:ext>
            </a:extLst>
          </p:cNvPr>
          <p:cNvSpPr/>
          <p:nvPr userDrawn="1"/>
        </p:nvSpPr>
        <p:spPr>
          <a:xfrm>
            <a:off x="952500" y="952500"/>
            <a:ext cx="10287000" cy="4953000"/>
          </a:xfrm>
          <a:prstGeom prst="rect">
            <a:avLst/>
          </a:prstGeom>
          <a:solidFill>
            <a:schemeClr val="tx2"/>
          </a:solidFill>
          <a:ln w="12700">
            <a:miter lim="400000"/>
          </a:ln>
        </p:spPr>
        <p:txBody>
          <a:bodyPr lIns="25400" tIns="25400" rIns="25400" bIns="25400" rtlCol="0" anchor="ctr"/>
          <a:lstStyle/>
          <a:p>
            <a:pPr algn="ctr" defTabSz="412750" rtl="0" hangingPunct="0">
              <a:defRPr sz="3200" spc="0">
                <a:solidFill>
                  <a:srgbClr val="FFFFFF"/>
                </a:solidFill>
                <a:latin typeface="Helvetica Light"/>
                <a:ea typeface="Helvetica Light"/>
                <a:cs typeface="Helvetica Light"/>
                <a:sym typeface="Helvetica Light"/>
              </a:defRPr>
            </a:pPr>
            <a:endParaRPr lang="fr-FR" sz="1600" kern="0" noProof="0">
              <a:solidFill>
                <a:srgbClr val="FFFFFF"/>
              </a:solidFill>
              <a:latin typeface="Helvetica Light"/>
              <a:sym typeface="Helvetica Light"/>
            </a:endParaRPr>
          </a:p>
        </p:txBody>
      </p:sp>
      <p:sp>
        <p:nvSpPr>
          <p:cNvPr id="6" name="Rectangle 1">
            <a:extLst>
              <a:ext uri="{FF2B5EF4-FFF2-40B4-BE49-F238E27FC236}">
                <a16:creationId xmlns:a16="http://schemas.microsoft.com/office/drawing/2014/main" id="{7047AEE3-4D24-FE4F-BC8C-1050F33A970F}"/>
              </a:ext>
            </a:extLst>
          </p:cNvPr>
          <p:cNvSpPr/>
          <p:nvPr userDrawn="1"/>
        </p:nvSpPr>
        <p:spPr>
          <a:xfrm rot="16200000">
            <a:off x="5454650" y="1104900"/>
            <a:ext cx="1270000" cy="12700"/>
          </a:xfrm>
          <a:prstGeom prst="rect">
            <a:avLst/>
          </a:prstGeom>
          <a:solidFill>
            <a:srgbClr val="24282B"/>
          </a:solidFill>
          <a:ln w="12700">
            <a:miter lim="400000"/>
          </a:ln>
        </p:spPr>
        <p:txBody>
          <a:bodyPr lIns="25400" tIns="25400" rIns="25400" bIns="25400" rtlCol="0" anchor="ctr"/>
          <a:lstStyle/>
          <a:p>
            <a:pPr algn="ctr" defTabSz="412750" rtl="0" hangingPunct="0">
              <a:defRPr sz="3200" spc="0">
                <a:solidFill>
                  <a:srgbClr val="0433FF"/>
                </a:solidFill>
                <a:latin typeface="Helvetica Light"/>
                <a:ea typeface="Helvetica Light"/>
                <a:cs typeface="Helvetica Light"/>
                <a:sym typeface="Helvetica Light"/>
              </a:defRPr>
            </a:pPr>
            <a:endParaRPr lang="fr-FR" sz="1600" kern="0" noProof="0">
              <a:solidFill>
                <a:srgbClr val="0433FF"/>
              </a:solidFill>
              <a:latin typeface="Helvetica Light"/>
              <a:sym typeface="Helvetica Light"/>
            </a:endParaRPr>
          </a:p>
        </p:txBody>
      </p:sp>
      <p:sp>
        <p:nvSpPr>
          <p:cNvPr id="7" name="Rectangle 1">
            <a:extLst>
              <a:ext uri="{FF2B5EF4-FFF2-40B4-BE49-F238E27FC236}">
                <a16:creationId xmlns:a16="http://schemas.microsoft.com/office/drawing/2014/main" id="{2B45386C-7F1B-4D47-959C-DE1A73B407E7}"/>
              </a:ext>
            </a:extLst>
          </p:cNvPr>
          <p:cNvSpPr/>
          <p:nvPr userDrawn="1"/>
        </p:nvSpPr>
        <p:spPr>
          <a:xfrm>
            <a:off x="431799" y="1365249"/>
            <a:ext cx="1016001" cy="381001"/>
          </a:xfrm>
          <a:prstGeom prst="rect">
            <a:avLst/>
          </a:prstGeom>
          <a:solidFill>
            <a:schemeClr val="accent1"/>
          </a:solidFill>
          <a:ln w="12700">
            <a:miter lim="400000"/>
          </a:ln>
        </p:spPr>
        <p:txBody>
          <a:bodyPr lIns="25400" tIns="25400" rIns="25400" bIns="25400" rtlCol="0" anchor="ctr"/>
          <a:lstStyle/>
          <a:p>
            <a:pPr algn="ctr" defTabSz="412750" rtl="0" hangingPunct="0">
              <a:defRPr sz="3200" spc="0">
                <a:solidFill>
                  <a:srgbClr val="FFFFFF"/>
                </a:solidFill>
                <a:latin typeface="Helvetica Light"/>
                <a:ea typeface="Helvetica Light"/>
                <a:cs typeface="Helvetica Light"/>
                <a:sym typeface="Helvetica Light"/>
              </a:defRPr>
            </a:pPr>
            <a:endParaRPr lang="fr-FR" sz="1600" kern="0" noProof="0">
              <a:solidFill>
                <a:srgbClr val="FFFFFF"/>
              </a:solidFill>
              <a:latin typeface="Helvetica Light"/>
              <a:sym typeface="Helvetica Light"/>
            </a:endParaRPr>
          </a:p>
        </p:txBody>
      </p:sp>
      <p:sp>
        <p:nvSpPr>
          <p:cNvPr id="8" name="Rectangle 1">
            <a:extLst>
              <a:ext uri="{FF2B5EF4-FFF2-40B4-BE49-F238E27FC236}">
                <a16:creationId xmlns:a16="http://schemas.microsoft.com/office/drawing/2014/main" id="{FB1C5AC5-B8E6-EC4F-8CB9-43E091C422EF}"/>
              </a:ext>
            </a:extLst>
          </p:cNvPr>
          <p:cNvSpPr/>
          <p:nvPr userDrawn="1"/>
        </p:nvSpPr>
        <p:spPr>
          <a:xfrm>
            <a:off x="10731499" y="5065379"/>
            <a:ext cx="1016001" cy="381001"/>
          </a:xfrm>
          <a:prstGeom prst="rect">
            <a:avLst/>
          </a:prstGeom>
          <a:solidFill>
            <a:schemeClr val="accent1"/>
          </a:solidFill>
          <a:ln w="12700">
            <a:miter lim="400000"/>
          </a:ln>
        </p:spPr>
        <p:txBody>
          <a:bodyPr lIns="25400" tIns="25400" rIns="25400" bIns="25400" rtlCol="0" anchor="ctr"/>
          <a:lstStyle/>
          <a:p>
            <a:pPr algn="ctr" defTabSz="412750" rtl="0" hangingPunct="0">
              <a:defRPr sz="3200" spc="0">
                <a:solidFill>
                  <a:srgbClr val="FFFFFF"/>
                </a:solidFill>
                <a:latin typeface="Helvetica Light"/>
                <a:ea typeface="Helvetica Light"/>
                <a:cs typeface="Helvetica Light"/>
                <a:sym typeface="Helvetica Light"/>
              </a:defRPr>
            </a:pPr>
            <a:endParaRPr lang="fr-FR" sz="1600" kern="0" noProof="0">
              <a:solidFill>
                <a:srgbClr val="FFFFFF"/>
              </a:solidFill>
              <a:latin typeface="Helvetica Light"/>
              <a:sym typeface="Helvetica Light"/>
            </a:endParaRPr>
          </a:p>
        </p:txBody>
      </p:sp>
      <p:sp>
        <p:nvSpPr>
          <p:cNvPr id="11" name="Titre 1">
            <a:extLst>
              <a:ext uri="{FF2B5EF4-FFF2-40B4-BE49-F238E27FC236}">
                <a16:creationId xmlns:a16="http://schemas.microsoft.com/office/drawing/2014/main" id="{33ACFFFD-2D44-B943-8B58-CC9B7641E79D}"/>
              </a:ext>
            </a:extLst>
          </p:cNvPr>
          <p:cNvSpPr>
            <a:spLocks noGrp="1"/>
          </p:cNvSpPr>
          <p:nvPr>
            <p:ph type="title" hasCustomPrompt="1"/>
          </p:nvPr>
        </p:nvSpPr>
        <p:spPr>
          <a:xfrm>
            <a:off x="1443567" y="3019274"/>
            <a:ext cx="9304867" cy="1613201"/>
          </a:xfrm>
        </p:spPr>
        <p:txBody>
          <a:bodyPr lIns="0" tIns="0" rIns="0" bIns="0" rtlCol="0" anchor="ctr">
            <a:normAutofit/>
          </a:bodyPr>
          <a:lstStyle>
            <a:lvl1pPr algn="ctr">
              <a:defRPr sz="3400">
                <a:solidFill>
                  <a:schemeClr val="bg1"/>
                </a:solidFill>
              </a:defRPr>
            </a:lvl1pPr>
          </a:lstStyle>
          <a:p>
            <a:pPr rtl="0"/>
            <a:r>
              <a:rPr lang="fr-FR" noProof="0"/>
              <a:t>LE TITRE VIENT ICI</a:t>
            </a:r>
          </a:p>
        </p:txBody>
      </p:sp>
      <p:sp>
        <p:nvSpPr>
          <p:cNvPr id="13" name="Espace réservé du contenu 13">
            <a:extLst>
              <a:ext uri="{FF2B5EF4-FFF2-40B4-BE49-F238E27FC236}">
                <a16:creationId xmlns:a16="http://schemas.microsoft.com/office/drawing/2014/main" id="{8E96E8CE-45C0-D643-B7F3-08C20CF5F760}"/>
              </a:ext>
            </a:extLst>
          </p:cNvPr>
          <p:cNvSpPr>
            <a:spLocks noGrp="1"/>
          </p:cNvSpPr>
          <p:nvPr>
            <p:ph sz="quarter" idx="21" hasCustomPrompt="1"/>
          </p:nvPr>
        </p:nvSpPr>
        <p:spPr>
          <a:xfrm>
            <a:off x="4437501" y="2348318"/>
            <a:ext cx="3316999" cy="269370"/>
          </a:xfrm>
        </p:spPr>
        <p:txBody>
          <a:bodyPr rtlCol="0">
            <a:noAutofit/>
          </a:bodyPr>
          <a:lstStyle>
            <a:lvl1pPr marL="0" indent="0" algn="ctr">
              <a:lnSpc>
                <a:spcPct val="80000"/>
              </a:lnSpc>
              <a:buNone/>
              <a:defRPr sz="1600" cap="all" baseline="0">
                <a:solidFill>
                  <a:schemeClr val="bg1"/>
                </a:solidFill>
                <a:latin typeface="+mj-lt"/>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rtl="0"/>
            <a:r>
              <a:rPr lang="fr-FR" noProof="0"/>
              <a:t>LE SOUS-TITRE VIENT ICI</a:t>
            </a:r>
          </a:p>
        </p:txBody>
      </p:sp>
    </p:spTree>
    <p:extLst>
      <p:ext uri="{BB962C8B-B14F-4D97-AF65-F5344CB8AC3E}">
        <p14:creationId xmlns:p14="http://schemas.microsoft.com/office/powerpoint/2010/main" val="56357676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Ordre du jour">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rtlCol="0"/>
          <a:lstStyle/>
          <a:p>
            <a:pPr rtl="0"/>
            <a:endParaRPr lang="fr-FR" noProof="0"/>
          </a:p>
        </p:txBody>
      </p:sp>
      <p:sp>
        <p:nvSpPr>
          <p:cNvPr id="4" name="Espace réservé du numéro de diapositive 3"/>
          <p:cNvSpPr>
            <a:spLocks noGrp="1"/>
          </p:cNvSpPr>
          <p:nvPr>
            <p:ph type="sldNum" sz="quarter" idx="12"/>
          </p:nvPr>
        </p:nvSpPr>
        <p:spPr/>
        <p:txBody>
          <a:bodyPr rtlCol="0"/>
          <a:lstStyle/>
          <a:p>
            <a:pPr rtl="0"/>
            <a:fld id="{3A98EE3D-8CD1-4C3F-BD1C-C98C9596463C}" type="slidenum">
              <a:rPr lang="fr-FR" noProof="0" smtClean="0"/>
              <a:t>‹N°›</a:t>
            </a:fld>
            <a:endParaRPr lang="fr-FR" noProof="0"/>
          </a:p>
        </p:txBody>
      </p:sp>
      <p:sp>
        <p:nvSpPr>
          <p:cNvPr id="15" name="Rectangle 1">
            <a:extLst>
              <a:ext uri="{FF2B5EF4-FFF2-40B4-BE49-F238E27FC236}">
                <a16:creationId xmlns:a16="http://schemas.microsoft.com/office/drawing/2014/main" id="{F70F810B-4DED-A045-A1D2-7605E821997B}"/>
              </a:ext>
            </a:extLst>
          </p:cNvPr>
          <p:cNvSpPr/>
          <p:nvPr userDrawn="1"/>
        </p:nvSpPr>
        <p:spPr>
          <a:xfrm>
            <a:off x="0" y="4735651"/>
            <a:ext cx="1016001" cy="381001"/>
          </a:xfrm>
          <a:prstGeom prst="rect">
            <a:avLst/>
          </a:prstGeom>
          <a:solidFill>
            <a:schemeClr val="accent1"/>
          </a:solidFill>
          <a:ln w="12700">
            <a:miter lim="400000"/>
          </a:ln>
        </p:spPr>
        <p:txBody>
          <a:bodyPr lIns="25400" tIns="25400" rIns="25400" bIns="25400" rtlCol="0" anchor="ctr"/>
          <a:lstStyle/>
          <a:p>
            <a:pPr algn="ctr" defTabSz="412750" rtl="0" hangingPunct="0">
              <a:defRPr sz="3200" spc="0">
                <a:solidFill>
                  <a:srgbClr val="FFFFFF"/>
                </a:solidFill>
                <a:latin typeface="Helvetica Light"/>
                <a:ea typeface="Helvetica Light"/>
                <a:cs typeface="Helvetica Light"/>
                <a:sym typeface="Helvetica Light"/>
              </a:defRPr>
            </a:pPr>
            <a:endParaRPr lang="fr-FR" sz="1600" kern="0" noProof="0">
              <a:solidFill>
                <a:srgbClr val="FFFFFF"/>
              </a:solidFill>
              <a:latin typeface="Helvetica Light"/>
              <a:sym typeface="Helvetica Light"/>
            </a:endParaRPr>
          </a:p>
        </p:txBody>
      </p:sp>
      <p:sp>
        <p:nvSpPr>
          <p:cNvPr id="17" name="Titre 1">
            <a:extLst>
              <a:ext uri="{FF2B5EF4-FFF2-40B4-BE49-F238E27FC236}">
                <a16:creationId xmlns:a16="http://schemas.microsoft.com/office/drawing/2014/main" id="{3194DD3B-943C-8740-A545-0DA0E5FD2569}"/>
              </a:ext>
            </a:extLst>
          </p:cNvPr>
          <p:cNvSpPr>
            <a:spLocks noGrp="1"/>
          </p:cNvSpPr>
          <p:nvPr>
            <p:ph type="title" hasCustomPrompt="1"/>
          </p:nvPr>
        </p:nvSpPr>
        <p:spPr>
          <a:xfrm>
            <a:off x="1426632" y="4651968"/>
            <a:ext cx="3658324" cy="997102"/>
          </a:xfrm>
        </p:spPr>
        <p:txBody>
          <a:bodyPr lIns="0" tIns="0" rIns="0" bIns="0" rtlCol="0" anchor="t">
            <a:normAutofit/>
          </a:bodyPr>
          <a:lstStyle>
            <a:lvl1pPr>
              <a:defRPr sz="3400"/>
            </a:lvl1pPr>
          </a:lstStyle>
          <a:p>
            <a:pPr rtl="0"/>
            <a:r>
              <a:rPr lang="fr-FR" noProof="0"/>
              <a:t>LE TITRE VIENT ICI</a:t>
            </a:r>
          </a:p>
        </p:txBody>
      </p:sp>
      <p:sp>
        <p:nvSpPr>
          <p:cNvPr id="18" name="Rectangle 1">
            <a:extLst>
              <a:ext uri="{FF2B5EF4-FFF2-40B4-BE49-F238E27FC236}">
                <a16:creationId xmlns:a16="http://schemas.microsoft.com/office/drawing/2014/main" id="{93D5DD3F-FCDF-5945-9321-0FABA0771516}"/>
              </a:ext>
            </a:extLst>
          </p:cNvPr>
          <p:cNvSpPr/>
          <p:nvPr userDrawn="1"/>
        </p:nvSpPr>
        <p:spPr>
          <a:xfrm rot="16200000">
            <a:off x="5467350" y="2065417"/>
            <a:ext cx="1270000" cy="12701"/>
          </a:xfrm>
          <a:prstGeom prst="rect">
            <a:avLst/>
          </a:prstGeom>
          <a:solidFill>
            <a:srgbClr val="24282B"/>
          </a:solidFill>
          <a:ln w="12700">
            <a:miter lim="400000"/>
          </a:ln>
        </p:spPr>
        <p:txBody>
          <a:bodyPr lIns="25400" tIns="25400" rIns="25400" bIns="25400" rtlCol="0" anchor="ctr"/>
          <a:lstStyle/>
          <a:p>
            <a:pPr algn="ctr" defTabSz="412750" rtl="0" hangingPunct="0">
              <a:defRPr sz="3200" spc="0">
                <a:solidFill>
                  <a:srgbClr val="0433FF"/>
                </a:solidFill>
                <a:latin typeface="Helvetica Light"/>
                <a:ea typeface="Helvetica Light"/>
                <a:cs typeface="Helvetica Light"/>
                <a:sym typeface="Helvetica Light"/>
              </a:defRPr>
            </a:pPr>
            <a:endParaRPr lang="fr-FR" sz="1600" kern="0" noProof="0">
              <a:solidFill>
                <a:srgbClr val="0433FF"/>
              </a:solidFill>
              <a:latin typeface="Helvetica Light"/>
              <a:sym typeface="Helvetica Light"/>
            </a:endParaRPr>
          </a:p>
        </p:txBody>
      </p:sp>
      <p:sp>
        <p:nvSpPr>
          <p:cNvPr id="22" name="Espace réservé du texte 20">
            <a:extLst>
              <a:ext uri="{FF2B5EF4-FFF2-40B4-BE49-F238E27FC236}">
                <a16:creationId xmlns:a16="http://schemas.microsoft.com/office/drawing/2014/main" id="{B8877488-477F-0041-88BE-F780F1C66A10}"/>
              </a:ext>
            </a:extLst>
          </p:cNvPr>
          <p:cNvSpPr>
            <a:spLocks noGrp="1"/>
          </p:cNvSpPr>
          <p:nvPr>
            <p:ph type="body" sz="quarter" idx="14" hasCustomPrompt="1"/>
          </p:nvPr>
        </p:nvSpPr>
        <p:spPr>
          <a:xfrm>
            <a:off x="6616172" y="0"/>
            <a:ext cx="4994803" cy="6858000"/>
          </a:xfrm>
        </p:spPr>
        <p:txBody>
          <a:bodyPr rtlCol="0"/>
          <a:lstStyle/>
          <a:p>
            <a:pPr lvl="0" rtl="0"/>
            <a:r>
              <a:rPr lang="fr-FR" noProof="0"/>
              <a:t>Modifiez les styles du texte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Tree>
    <p:extLst>
      <p:ext uri="{BB962C8B-B14F-4D97-AF65-F5344CB8AC3E}">
        <p14:creationId xmlns:p14="http://schemas.microsoft.com/office/powerpoint/2010/main" val="101919217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Image et titr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rtlCol="0"/>
          <a:lstStyle/>
          <a:p>
            <a:pPr rtl="0"/>
            <a:fld id="{2F0FA120-4161-43CF-B287-BCD4E1FFEB1D}" type="datetime1">
              <a:rPr lang="fr-BE" noProof="0" smtClean="0"/>
              <a:t>16-02-24</a:t>
            </a:fld>
            <a:endParaRPr lang="fr-FR" noProof="0"/>
          </a:p>
        </p:txBody>
      </p:sp>
      <p:sp>
        <p:nvSpPr>
          <p:cNvPr id="3" name="Espace réservé du pied de page 2"/>
          <p:cNvSpPr>
            <a:spLocks noGrp="1"/>
          </p:cNvSpPr>
          <p:nvPr>
            <p:ph type="ftr" sz="quarter" idx="11"/>
          </p:nvPr>
        </p:nvSpPr>
        <p:spPr/>
        <p:txBody>
          <a:bodyPr rtlCol="0"/>
          <a:lstStyle/>
          <a:p>
            <a:pPr rtl="0"/>
            <a:endParaRPr lang="fr-FR" noProof="0"/>
          </a:p>
        </p:txBody>
      </p:sp>
      <p:sp>
        <p:nvSpPr>
          <p:cNvPr id="4" name="Espace réservé du numéro de diapositive 3"/>
          <p:cNvSpPr>
            <a:spLocks noGrp="1"/>
          </p:cNvSpPr>
          <p:nvPr>
            <p:ph type="sldNum" sz="quarter" idx="12"/>
          </p:nvPr>
        </p:nvSpPr>
        <p:spPr/>
        <p:txBody>
          <a:bodyPr rtlCol="0"/>
          <a:lstStyle/>
          <a:p>
            <a:pPr rtl="0"/>
            <a:fld id="{3A98EE3D-8CD1-4C3F-BD1C-C98C9596463C}" type="slidenum">
              <a:rPr lang="fr-FR" noProof="0" smtClean="0"/>
              <a:t>‹N°›</a:t>
            </a:fld>
            <a:endParaRPr lang="fr-FR" noProof="0"/>
          </a:p>
        </p:txBody>
      </p:sp>
      <p:sp>
        <p:nvSpPr>
          <p:cNvPr id="6" name="Rectangle 1">
            <a:extLst>
              <a:ext uri="{FF2B5EF4-FFF2-40B4-BE49-F238E27FC236}">
                <a16:creationId xmlns:a16="http://schemas.microsoft.com/office/drawing/2014/main" id="{8640E59D-783A-C149-B212-716E0C4FE00D}"/>
              </a:ext>
            </a:extLst>
          </p:cNvPr>
          <p:cNvSpPr/>
          <p:nvPr userDrawn="1"/>
        </p:nvSpPr>
        <p:spPr>
          <a:xfrm rot="5400000">
            <a:off x="1660484" y="1257302"/>
            <a:ext cx="2540001" cy="25400"/>
          </a:xfrm>
          <a:prstGeom prst="rect">
            <a:avLst/>
          </a:prstGeom>
          <a:solidFill>
            <a:srgbClr val="24282B"/>
          </a:solidFill>
          <a:ln w="12700">
            <a:miter lim="400000"/>
          </a:ln>
        </p:spPr>
        <p:txBody>
          <a:bodyPr lIns="50800" tIns="50800" rIns="50800" bIns="50800" rtlCol="0" anchor="ctr"/>
          <a:lstStyle/>
          <a:p>
            <a:pPr algn="ctr" rtl="0">
              <a:defRPr sz="3200" spc="0">
                <a:solidFill>
                  <a:srgbClr val="0433FF"/>
                </a:solidFill>
                <a:latin typeface="Helvetica Light"/>
                <a:ea typeface="Helvetica Light"/>
                <a:cs typeface="Helvetica Light"/>
                <a:sym typeface="Helvetica Light"/>
              </a:defRPr>
            </a:pPr>
            <a:endParaRPr lang="fr-FR" noProof="0"/>
          </a:p>
        </p:txBody>
      </p:sp>
      <p:sp>
        <p:nvSpPr>
          <p:cNvPr id="12" name="Espace réservé d’image 11">
            <a:extLst>
              <a:ext uri="{FF2B5EF4-FFF2-40B4-BE49-F238E27FC236}">
                <a16:creationId xmlns:a16="http://schemas.microsoft.com/office/drawing/2014/main" id="{4E9C988F-F5FE-BA4D-BDC5-02CCC5D68FF5}"/>
              </a:ext>
            </a:extLst>
          </p:cNvPr>
          <p:cNvSpPr>
            <a:spLocks noGrp="1"/>
          </p:cNvSpPr>
          <p:nvPr>
            <p:ph type="pic" sz="quarter" idx="13"/>
          </p:nvPr>
        </p:nvSpPr>
        <p:spPr>
          <a:xfrm>
            <a:off x="546100" y="520700"/>
            <a:ext cx="4743450" cy="5816600"/>
          </a:xfrm>
          <a:custGeom>
            <a:avLst/>
            <a:gdLst>
              <a:gd name="connsiteX0" fmla="*/ 0 w 4743450"/>
              <a:gd name="connsiteY0" fmla="*/ 0 h 5816600"/>
              <a:gd name="connsiteX1" fmla="*/ 4743450 w 4743450"/>
              <a:gd name="connsiteY1" fmla="*/ 0 h 5816600"/>
              <a:gd name="connsiteX2" fmla="*/ 4743450 w 4743450"/>
              <a:gd name="connsiteY2" fmla="*/ 285838 h 5816600"/>
              <a:gd name="connsiteX3" fmla="*/ 4406308 w 4743450"/>
              <a:gd name="connsiteY3" fmla="*/ 285838 h 5816600"/>
              <a:gd name="connsiteX4" fmla="*/ 4406308 w 4743450"/>
              <a:gd name="connsiteY4" fmla="*/ 666839 h 5816600"/>
              <a:gd name="connsiteX5" fmla="*/ 4743450 w 4743450"/>
              <a:gd name="connsiteY5" fmla="*/ 666839 h 5816600"/>
              <a:gd name="connsiteX6" fmla="*/ 4743450 w 4743450"/>
              <a:gd name="connsiteY6" fmla="*/ 5816600 h 5816600"/>
              <a:gd name="connsiteX7" fmla="*/ 0 w 4743450"/>
              <a:gd name="connsiteY7" fmla="*/ 5816600 h 581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43450" h="5816600">
                <a:moveTo>
                  <a:pt x="0" y="0"/>
                </a:moveTo>
                <a:lnTo>
                  <a:pt x="4743450" y="0"/>
                </a:lnTo>
                <a:lnTo>
                  <a:pt x="4743450" y="285838"/>
                </a:lnTo>
                <a:lnTo>
                  <a:pt x="4406308" y="285838"/>
                </a:lnTo>
                <a:lnTo>
                  <a:pt x="4406308" y="666839"/>
                </a:lnTo>
                <a:lnTo>
                  <a:pt x="4743450" y="666839"/>
                </a:lnTo>
                <a:lnTo>
                  <a:pt x="4743450" y="5816600"/>
                </a:lnTo>
                <a:lnTo>
                  <a:pt x="0" y="5816600"/>
                </a:lnTo>
                <a:close/>
              </a:path>
            </a:pathLst>
          </a:custGeom>
          <a:solidFill>
            <a:schemeClr val="tx2"/>
          </a:solidFill>
        </p:spPr>
        <p:txBody>
          <a:bodyPr wrap="square" rtlCol="0">
            <a:noAutofit/>
          </a:bodyPr>
          <a:lstStyle>
            <a:lvl1pPr marL="0" indent="0" algn="ctr">
              <a:buNone/>
              <a:defRPr>
                <a:solidFill>
                  <a:schemeClr val="bg1"/>
                </a:solidFill>
              </a:defRPr>
            </a:lvl1pPr>
          </a:lstStyle>
          <a:p>
            <a:pPr rtl="0"/>
            <a:r>
              <a:rPr lang="fr-FR" noProof="0"/>
              <a:t>Cliquez sur l'icône pour ajouter une image</a:t>
            </a:r>
          </a:p>
        </p:txBody>
      </p:sp>
      <p:sp>
        <p:nvSpPr>
          <p:cNvPr id="14" name="Rectangle 1">
            <a:extLst>
              <a:ext uri="{FF2B5EF4-FFF2-40B4-BE49-F238E27FC236}">
                <a16:creationId xmlns:a16="http://schemas.microsoft.com/office/drawing/2014/main" id="{4E3F3D93-DB12-4C41-A747-8781702C1204}"/>
              </a:ext>
            </a:extLst>
          </p:cNvPr>
          <p:cNvSpPr/>
          <p:nvPr userDrawn="1"/>
        </p:nvSpPr>
        <p:spPr>
          <a:xfrm>
            <a:off x="4952408" y="806538"/>
            <a:ext cx="1016001" cy="381001"/>
          </a:xfrm>
          <a:prstGeom prst="rect">
            <a:avLst/>
          </a:prstGeom>
          <a:solidFill>
            <a:schemeClr val="accent1"/>
          </a:solidFill>
          <a:ln w="12700">
            <a:miter lim="400000"/>
          </a:ln>
        </p:spPr>
        <p:txBody>
          <a:bodyPr lIns="25400" tIns="25400" rIns="25400" bIns="25400" rtlCol="0" anchor="ctr"/>
          <a:lstStyle/>
          <a:p>
            <a:pPr algn="ctr" defTabSz="412750" rtl="0" hangingPunct="0">
              <a:defRPr sz="3200" spc="0">
                <a:solidFill>
                  <a:srgbClr val="FFFFFF"/>
                </a:solidFill>
                <a:latin typeface="Helvetica Light"/>
                <a:ea typeface="Helvetica Light"/>
                <a:cs typeface="Helvetica Light"/>
                <a:sym typeface="Helvetica Light"/>
              </a:defRPr>
            </a:pPr>
            <a:endParaRPr lang="fr-FR" sz="1600" kern="0" noProof="0">
              <a:solidFill>
                <a:srgbClr val="FFFFFF"/>
              </a:solidFill>
              <a:latin typeface="Helvetica Light"/>
              <a:sym typeface="Helvetica Light"/>
            </a:endParaRPr>
          </a:p>
        </p:txBody>
      </p:sp>
      <p:sp>
        <p:nvSpPr>
          <p:cNvPr id="16" name="Titre 1">
            <a:extLst>
              <a:ext uri="{FF2B5EF4-FFF2-40B4-BE49-F238E27FC236}">
                <a16:creationId xmlns:a16="http://schemas.microsoft.com/office/drawing/2014/main" id="{D6C315ED-F22B-A649-80D5-44A63CE74044}"/>
              </a:ext>
            </a:extLst>
          </p:cNvPr>
          <p:cNvSpPr>
            <a:spLocks noGrp="1"/>
          </p:cNvSpPr>
          <p:nvPr>
            <p:ph type="title" hasCustomPrompt="1"/>
          </p:nvPr>
        </p:nvSpPr>
        <p:spPr>
          <a:xfrm>
            <a:off x="6096000" y="702156"/>
            <a:ext cx="6096000" cy="740156"/>
          </a:xfrm>
        </p:spPr>
        <p:txBody>
          <a:bodyPr rtlCol="0" anchor="t">
            <a:normAutofit/>
          </a:bodyPr>
          <a:lstStyle>
            <a:lvl1pPr>
              <a:defRPr sz="3400"/>
            </a:lvl1pPr>
          </a:lstStyle>
          <a:p>
            <a:pPr rtl="0"/>
            <a:r>
              <a:rPr lang="fr-FR" noProof="0"/>
              <a:t>LE TITRE VIENT ICI</a:t>
            </a:r>
          </a:p>
        </p:txBody>
      </p:sp>
    </p:spTree>
    <p:extLst>
      <p:ext uri="{BB962C8B-B14F-4D97-AF65-F5344CB8AC3E}">
        <p14:creationId xmlns:p14="http://schemas.microsoft.com/office/powerpoint/2010/main" val="142825247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Image et légen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rtlCol="0"/>
          <a:lstStyle/>
          <a:p>
            <a:pPr rtl="0"/>
            <a:fld id="{93268DE0-57EE-4764-AEF9-86D665FC79CB}" type="datetime1">
              <a:rPr lang="fr-BE" noProof="0" smtClean="0"/>
              <a:t>16-02-24</a:t>
            </a:fld>
            <a:endParaRPr lang="fr-FR" noProof="0"/>
          </a:p>
        </p:txBody>
      </p:sp>
      <p:sp>
        <p:nvSpPr>
          <p:cNvPr id="3" name="Espace réservé du pied de page 2"/>
          <p:cNvSpPr>
            <a:spLocks noGrp="1"/>
          </p:cNvSpPr>
          <p:nvPr>
            <p:ph type="ftr" sz="quarter" idx="11"/>
          </p:nvPr>
        </p:nvSpPr>
        <p:spPr/>
        <p:txBody>
          <a:bodyPr rtlCol="0"/>
          <a:lstStyle/>
          <a:p>
            <a:pPr rtl="0"/>
            <a:endParaRPr lang="fr-FR" noProof="0"/>
          </a:p>
        </p:txBody>
      </p:sp>
      <p:sp>
        <p:nvSpPr>
          <p:cNvPr id="4" name="Espace réservé du numéro de diapositive 3"/>
          <p:cNvSpPr>
            <a:spLocks noGrp="1"/>
          </p:cNvSpPr>
          <p:nvPr>
            <p:ph type="sldNum" sz="quarter" idx="12"/>
          </p:nvPr>
        </p:nvSpPr>
        <p:spPr/>
        <p:txBody>
          <a:bodyPr rtlCol="0"/>
          <a:lstStyle/>
          <a:p>
            <a:pPr rtl="0"/>
            <a:fld id="{3A98EE3D-8CD1-4C3F-BD1C-C98C9596463C}" type="slidenum">
              <a:rPr lang="fr-FR" noProof="0" smtClean="0"/>
              <a:t>‹N°›</a:t>
            </a:fld>
            <a:endParaRPr lang="fr-FR" noProof="0"/>
          </a:p>
        </p:txBody>
      </p:sp>
      <p:sp>
        <p:nvSpPr>
          <p:cNvPr id="6" name="Rectangle 1">
            <a:extLst>
              <a:ext uri="{FF2B5EF4-FFF2-40B4-BE49-F238E27FC236}">
                <a16:creationId xmlns:a16="http://schemas.microsoft.com/office/drawing/2014/main" id="{8640E59D-783A-C149-B212-716E0C4FE00D}"/>
              </a:ext>
            </a:extLst>
          </p:cNvPr>
          <p:cNvSpPr/>
          <p:nvPr userDrawn="1"/>
        </p:nvSpPr>
        <p:spPr>
          <a:xfrm rot="5400000">
            <a:off x="1660484" y="1257302"/>
            <a:ext cx="2540001" cy="25400"/>
          </a:xfrm>
          <a:prstGeom prst="rect">
            <a:avLst/>
          </a:prstGeom>
          <a:solidFill>
            <a:srgbClr val="24282B"/>
          </a:solidFill>
          <a:ln w="12700">
            <a:miter lim="400000"/>
          </a:ln>
        </p:spPr>
        <p:txBody>
          <a:bodyPr lIns="50800" tIns="50800" rIns="50800" bIns="50800" rtlCol="0" anchor="ctr"/>
          <a:lstStyle/>
          <a:p>
            <a:pPr algn="ctr" rtl="0">
              <a:defRPr sz="3200" spc="0">
                <a:solidFill>
                  <a:srgbClr val="0433FF"/>
                </a:solidFill>
                <a:latin typeface="Helvetica Light"/>
                <a:ea typeface="Helvetica Light"/>
                <a:cs typeface="Helvetica Light"/>
                <a:sym typeface="Helvetica Light"/>
              </a:defRPr>
            </a:pPr>
            <a:endParaRPr lang="fr-FR" noProof="0"/>
          </a:p>
        </p:txBody>
      </p:sp>
      <p:sp>
        <p:nvSpPr>
          <p:cNvPr id="12" name="Espace réservé d’image 11">
            <a:extLst>
              <a:ext uri="{FF2B5EF4-FFF2-40B4-BE49-F238E27FC236}">
                <a16:creationId xmlns:a16="http://schemas.microsoft.com/office/drawing/2014/main" id="{4E9C988F-F5FE-BA4D-BDC5-02CCC5D68FF5}"/>
              </a:ext>
            </a:extLst>
          </p:cNvPr>
          <p:cNvSpPr>
            <a:spLocks noGrp="1"/>
          </p:cNvSpPr>
          <p:nvPr>
            <p:ph type="pic" sz="quarter" idx="13"/>
          </p:nvPr>
        </p:nvSpPr>
        <p:spPr>
          <a:xfrm>
            <a:off x="546100" y="520700"/>
            <a:ext cx="4743450" cy="5816600"/>
          </a:xfrm>
          <a:custGeom>
            <a:avLst/>
            <a:gdLst>
              <a:gd name="connsiteX0" fmla="*/ 0 w 4743450"/>
              <a:gd name="connsiteY0" fmla="*/ 0 h 5816600"/>
              <a:gd name="connsiteX1" fmla="*/ 4743450 w 4743450"/>
              <a:gd name="connsiteY1" fmla="*/ 0 h 5816600"/>
              <a:gd name="connsiteX2" fmla="*/ 4743450 w 4743450"/>
              <a:gd name="connsiteY2" fmla="*/ 285838 h 5816600"/>
              <a:gd name="connsiteX3" fmla="*/ 4406308 w 4743450"/>
              <a:gd name="connsiteY3" fmla="*/ 285838 h 5816600"/>
              <a:gd name="connsiteX4" fmla="*/ 4406308 w 4743450"/>
              <a:gd name="connsiteY4" fmla="*/ 666839 h 5816600"/>
              <a:gd name="connsiteX5" fmla="*/ 4743450 w 4743450"/>
              <a:gd name="connsiteY5" fmla="*/ 666839 h 5816600"/>
              <a:gd name="connsiteX6" fmla="*/ 4743450 w 4743450"/>
              <a:gd name="connsiteY6" fmla="*/ 5816600 h 5816600"/>
              <a:gd name="connsiteX7" fmla="*/ 0 w 4743450"/>
              <a:gd name="connsiteY7" fmla="*/ 5816600 h 581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43450" h="5816600">
                <a:moveTo>
                  <a:pt x="0" y="0"/>
                </a:moveTo>
                <a:lnTo>
                  <a:pt x="4743450" y="0"/>
                </a:lnTo>
                <a:lnTo>
                  <a:pt x="4743450" y="285838"/>
                </a:lnTo>
                <a:lnTo>
                  <a:pt x="4406308" y="285838"/>
                </a:lnTo>
                <a:lnTo>
                  <a:pt x="4406308" y="666839"/>
                </a:lnTo>
                <a:lnTo>
                  <a:pt x="4743450" y="666839"/>
                </a:lnTo>
                <a:lnTo>
                  <a:pt x="4743450" y="5816600"/>
                </a:lnTo>
                <a:lnTo>
                  <a:pt x="0" y="5816600"/>
                </a:lnTo>
                <a:close/>
              </a:path>
            </a:pathLst>
          </a:custGeom>
          <a:solidFill>
            <a:schemeClr val="tx2"/>
          </a:solidFill>
        </p:spPr>
        <p:txBody>
          <a:bodyPr wrap="square" rtlCol="0">
            <a:noAutofit/>
          </a:bodyPr>
          <a:lstStyle>
            <a:lvl1pPr marL="0" indent="0" algn="ctr">
              <a:buNone/>
              <a:defRPr>
                <a:solidFill>
                  <a:schemeClr val="bg1"/>
                </a:solidFill>
              </a:defRPr>
            </a:lvl1pPr>
          </a:lstStyle>
          <a:p>
            <a:pPr rtl="0"/>
            <a:r>
              <a:rPr lang="fr-FR" noProof="0"/>
              <a:t>Cliquez sur l'icône pour ajouter une image</a:t>
            </a:r>
          </a:p>
        </p:txBody>
      </p:sp>
      <p:sp>
        <p:nvSpPr>
          <p:cNvPr id="14" name="Rectangle 1">
            <a:extLst>
              <a:ext uri="{FF2B5EF4-FFF2-40B4-BE49-F238E27FC236}">
                <a16:creationId xmlns:a16="http://schemas.microsoft.com/office/drawing/2014/main" id="{4E3F3D93-DB12-4C41-A747-8781702C1204}"/>
              </a:ext>
            </a:extLst>
          </p:cNvPr>
          <p:cNvSpPr/>
          <p:nvPr userDrawn="1"/>
        </p:nvSpPr>
        <p:spPr>
          <a:xfrm>
            <a:off x="4952408" y="806538"/>
            <a:ext cx="1016001" cy="381001"/>
          </a:xfrm>
          <a:prstGeom prst="rect">
            <a:avLst/>
          </a:prstGeom>
          <a:solidFill>
            <a:schemeClr val="accent1"/>
          </a:solidFill>
          <a:ln w="12700">
            <a:miter lim="400000"/>
          </a:ln>
        </p:spPr>
        <p:txBody>
          <a:bodyPr lIns="25400" tIns="25400" rIns="25400" bIns="25400" rtlCol="0" anchor="ctr"/>
          <a:lstStyle/>
          <a:p>
            <a:pPr algn="ctr" defTabSz="412750" rtl="0" hangingPunct="0">
              <a:defRPr sz="3200" spc="0">
                <a:solidFill>
                  <a:srgbClr val="FFFFFF"/>
                </a:solidFill>
                <a:latin typeface="Helvetica Light"/>
                <a:ea typeface="Helvetica Light"/>
                <a:cs typeface="Helvetica Light"/>
                <a:sym typeface="Helvetica Light"/>
              </a:defRPr>
            </a:pPr>
            <a:endParaRPr lang="fr-FR" sz="1600" kern="0" noProof="0">
              <a:solidFill>
                <a:srgbClr val="FFFFFF"/>
              </a:solidFill>
              <a:latin typeface="Helvetica Light"/>
              <a:sym typeface="Helvetica Light"/>
            </a:endParaRPr>
          </a:p>
        </p:txBody>
      </p:sp>
      <p:sp>
        <p:nvSpPr>
          <p:cNvPr id="16" name="Titre 1">
            <a:extLst>
              <a:ext uri="{FF2B5EF4-FFF2-40B4-BE49-F238E27FC236}">
                <a16:creationId xmlns:a16="http://schemas.microsoft.com/office/drawing/2014/main" id="{D6C315ED-F22B-A649-80D5-44A63CE74044}"/>
              </a:ext>
            </a:extLst>
          </p:cNvPr>
          <p:cNvSpPr>
            <a:spLocks noGrp="1"/>
          </p:cNvSpPr>
          <p:nvPr>
            <p:ph type="title" hasCustomPrompt="1"/>
          </p:nvPr>
        </p:nvSpPr>
        <p:spPr>
          <a:xfrm>
            <a:off x="6096000" y="702156"/>
            <a:ext cx="6096000" cy="740156"/>
          </a:xfrm>
        </p:spPr>
        <p:txBody>
          <a:bodyPr rtlCol="0" anchor="t">
            <a:normAutofit/>
          </a:bodyPr>
          <a:lstStyle>
            <a:lvl1pPr>
              <a:defRPr sz="3400"/>
            </a:lvl1pPr>
          </a:lstStyle>
          <a:p>
            <a:pPr rtl="0"/>
            <a:r>
              <a:rPr lang="fr-FR" noProof="0"/>
              <a:t>LE TITRE VIENT ICI</a:t>
            </a:r>
          </a:p>
        </p:txBody>
      </p:sp>
      <p:sp>
        <p:nvSpPr>
          <p:cNvPr id="9" name="Espace réservé du contenu 8">
            <a:extLst>
              <a:ext uri="{FF2B5EF4-FFF2-40B4-BE49-F238E27FC236}">
                <a16:creationId xmlns:a16="http://schemas.microsoft.com/office/drawing/2014/main" id="{DEE6C881-74AA-8944-AD6A-BA0821ECDCAE}"/>
              </a:ext>
            </a:extLst>
          </p:cNvPr>
          <p:cNvSpPr>
            <a:spLocks noGrp="1"/>
          </p:cNvSpPr>
          <p:nvPr>
            <p:ph sz="quarter" idx="14" hasCustomPrompt="1"/>
          </p:nvPr>
        </p:nvSpPr>
        <p:spPr>
          <a:xfrm>
            <a:off x="6096000" y="1443038"/>
            <a:ext cx="5514975" cy="4894262"/>
          </a:xfrm>
        </p:spPr>
        <p:txBody>
          <a:bodyPr rtlCol="0"/>
          <a:lstStyle>
            <a:lvl1pPr>
              <a:spcBef>
                <a:spcPts val="1000"/>
              </a:spcBef>
              <a:spcAft>
                <a:spcPts val="1500"/>
              </a:spcAft>
              <a:defRPr/>
            </a:lvl1pPr>
            <a:lvl2pPr>
              <a:spcBef>
                <a:spcPts val="1000"/>
              </a:spcBef>
              <a:spcAft>
                <a:spcPts val="1500"/>
              </a:spcAft>
              <a:defRPr/>
            </a:lvl2pPr>
            <a:lvl3pPr>
              <a:spcBef>
                <a:spcPts val="1000"/>
              </a:spcBef>
              <a:spcAft>
                <a:spcPts val="1500"/>
              </a:spcAft>
              <a:defRPr/>
            </a:lvl3pPr>
            <a:lvl4pPr>
              <a:spcBef>
                <a:spcPts val="1000"/>
              </a:spcBef>
              <a:spcAft>
                <a:spcPts val="1500"/>
              </a:spcAft>
              <a:defRPr/>
            </a:lvl4pPr>
            <a:lvl5pPr>
              <a:spcBef>
                <a:spcPts val="1000"/>
              </a:spcBef>
              <a:spcAft>
                <a:spcPts val="1500"/>
              </a:spcAft>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Tree>
    <p:extLst>
      <p:ext uri="{BB962C8B-B14F-4D97-AF65-F5344CB8AC3E}">
        <p14:creationId xmlns:p14="http://schemas.microsoft.com/office/powerpoint/2010/main" val="336950847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Modifiez le style du titre</a:t>
            </a:r>
            <a:endParaRPr lang="fr-BE"/>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FC7ECDAF-C3FB-4A54-8053-E0060CCEAF68}" type="datetime1">
              <a:rPr lang="fr-BE" smtClean="0"/>
              <a:t>16-02-24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4DF44E73-ECD6-4682-AD07-8BCAF5AF3F3E}" type="slidenum">
              <a:rPr lang="fr-BE" smtClean="0"/>
              <a:t>‹N°›</a:t>
            </a:fld>
            <a:endParaRPr lang="fr-BE"/>
          </a:p>
        </p:txBody>
      </p:sp>
    </p:spTree>
    <p:extLst>
      <p:ext uri="{BB962C8B-B14F-4D97-AF65-F5344CB8AC3E}">
        <p14:creationId xmlns:p14="http://schemas.microsoft.com/office/powerpoint/2010/main" val="730455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8187835-1608-00B5-FD95-5776E15D564D}"/>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2EFFFBEA-CE79-AE1A-6B48-D5CC8DEB2C99}"/>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9FB97D7A-0878-BD81-AB7B-210652B8459B}"/>
              </a:ext>
            </a:extLst>
          </p:cNvPr>
          <p:cNvSpPr>
            <a:spLocks noGrp="1"/>
          </p:cNvSpPr>
          <p:nvPr>
            <p:ph type="dt" sz="half" idx="10"/>
          </p:nvPr>
        </p:nvSpPr>
        <p:spPr/>
        <p:txBody>
          <a:bodyPr/>
          <a:lstStyle/>
          <a:p>
            <a:fld id="{940C45E5-75AB-49EC-9D93-38E298D3902C}" type="datetime1">
              <a:rPr lang="fr-BE" smtClean="0"/>
              <a:t>16-02-24</a:t>
            </a:fld>
            <a:endParaRPr lang="fr-BE"/>
          </a:p>
        </p:txBody>
      </p:sp>
      <p:sp>
        <p:nvSpPr>
          <p:cNvPr id="5" name="Espace réservé du pied de page 4">
            <a:extLst>
              <a:ext uri="{FF2B5EF4-FFF2-40B4-BE49-F238E27FC236}">
                <a16:creationId xmlns:a16="http://schemas.microsoft.com/office/drawing/2014/main" id="{5B7B02BC-0A6A-B4DF-C2F5-953E0EC1A7D2}"/>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246C97A7-73A2-5F56-BF73-0C61CDFFFEBB}"/>
              </a:ext>
            </a:extLst>
          </p:cNvPr>
          <p:cNvSpPr>
            <a:spLocks noGrp="1"/>
          </p:cNvSpPr>
          <p:nvPr>
            <p:ph type="sldNum" sz="quarter" idx="12"/>
          </p:nvPr>
        </p:nvSpPr>
        <p:spPr/>
        <p:txBody>
          <a:bodyPr/>
          <a:lstStyle/>
          <a:p>
            <a:fld id="{D1D3DEE6-242A-40A2-985D-25277C3C8D89}" type="slidenum">
              <a:rPr lang="fr-BE" smtClean="0"/>
              <a:t>‹N°›</a:t>
            </a:fld>
            <a:endParaRPr lang="fr-BE"/>
          </a:p>
        </p:txBody>
      </p:sp>
    </p:spTree>
    <p:extLst>
      <p:ext uri="{BB962C8B-B14F-4D97-AF65-F5344CB8AC3E}">
        <p14:creationId xmlns:p14="http://schemas.microsoft.com/office/powerpoint/2010/main" val="1532748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p:nvSpPr>
        <p:spPr>
          <a:xfrm>
            <a:off x="581190" y="3085764"/>
            <a:ext cx="10993550" cy="33381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p:cNvSpPr>
            <a:spLocks noGrp="1"/>
          </p:cNvSpPr>
          <p:nvPr>
            <p:ph type="ctrTitle"/>
          </p:nvPr>
        </p:nvSpPr>
        <p:spPr>
          <a:xfrm>
            <a:off x="581191" y="1020431"/>
            <a:ext cx="10993549" cy="1475013"/>
          </a:xfrm>
          <a:effectLst/>
        </p:spPr>
        <p:txBody>
          <a:bodyPr rtlCol="0" anchor="b">
            <a:normAutofit/>
          </a:bodyPr>
          <a:lstStyle>
            <a:lvl1pPr>
              <a:defRPr sz="3600">
                <a:solidFill>
                  <a:schemeClr val="tx1">
                    <a:lumMod val="75000"/>
                    <a:lumOff val="25000"/>
                  </a:schemeClr>
                </a:solidFill>
              </a:defRPr>
            </a:lvl1pPr>
          </a:lstStyle>
          <a:p>
            <a:pPr rtl="0"/>
            <a:r>
              <a:rPr lang="fr-FR" noProof="0"/>
              <a:t>Modifiez le style du titre</a:t>
            </a:r>
          </a:p>
        </p:txBody>
      </p:sp>
      <p:sp>
        <p:nvSpPr>
          <p:cNvPr id="3" name="Sous-titre 2"/>
          <p:cNvSpPr>
            <a:spLocks noGrp="1"/>
          </p:cNvSpPr>
          <p:nvPr>
            <p:ph type="subTitle" idx="1"/>
          </p:nvPr>
        </p:nvSpPr>
        <p:spPr>
          <a:xfrm>
            <a:off x="581194" y="2495445"/>
            <a:ext cx="10993546" cy="590321"/>
          </a:xfrm>
        </p:spPr>
        <p:txBody>
          <a:bodyPr rtlCol="0"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fr-FR" noProof="0"/>
              <a:t>Modifiez le style des sous-titres du masque</a:t>
            </a:r>
          </a:p>
        </p:txBody>
      </p:sp>
      <p:sp>
        <p:nvSpPr>
          <p:cNvPr id="8" name="Espace réservé de la date 7">
            <a:extLst>
              <a:ext uri="{FF2B5EF4-FFF2-40B4-BE49-F238E27FC236}">
                <a16:creationId xmlns:a16="http://schemas.microsoft.com/office/drawing/2014/main" id="{7FA0ACE7-29A8-47D3-A7D9-257B711D8023}"/>
              </a:ext>
            </a:extLst>
          </p:cNvPr>
          <p:cNvSpPr>
            <a:spLocks noGrp="1"/>
          </p:cNvSpPr>
          <p:nvPr>
            <p:ph type="dt" sz="half" idx="10"/>
          </p:nvPr>
        </p:nvSpPr>
        <p:spPr/>
        <p:txBody>
          <a:bodyPr rtlCol="0"/>
          <a:lstStyle/>
          <a:p>
            <a:pPr rtl="0"/>
            <a:fld id="{B62A8670-C504-4758-BBF7-98FDF21A72B4}" type="datetime1">
              <a:rPr lang="fr-FR" noProof="0" smtClean="0"/>
              <a:t>16/02/2024</a:t>
            </a:fld>
            <a:endParaRPr lang="fr-FR" noProof="0"/>
          </a:p>
        </p:txBody>
      </p:sp>
      <p:sp>
        <p:nvSpPr>
          <p:cNvPr id="9" name="Espace réservé du pied de page 8">
            <a:extLst>
              <a:ext uri="{FF2B5EF4-FFF2-40B4-BE49-F238E27FC236}">
                <a16:creationId xmlns:a16="http://schemas.microsoft.com/office/drawing/2014/main" id="{DEC604B9-52E9-4810-8359-47206518D038}"/>
              </a:ext>
            </a:extLst>
          </p:cNvPr>
          <p:cNvSpPr>
            <a:spLocks noGrp="1"/>
          </p:cNvSpPr>
          <p:nvPr>
            <p:ph type="ftr" sz="quarter" idx="11"/>
          </p:nvPr>
        </p:nvSpPr>
        <p:spPr/>
        <p:txBody>
          <a:bodyPr rtlCol="0"/>
          <a:lstStyle/>
          <a:p>
            <a:pPr rtl="0"/>
            <a:endParaRPr lang="fr-FR" noProof="0"/>
          </a:p>
        </p:txBody>
      </p:sp>
      <p:sp>
        <p:nvSpPr>
          <p:cNvPr id="10" name="Espace réservé du numéro de diapositive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rtlCol="0"/>
          <a:lstStyle/>
          <a:p>
            <a:pPr rtl="0"/>
            <a:fld id="{3A98EE3D-8CD1-4C3F-BD1C-C98C9596463C}" type="slidenum">
              <a:rPr lang="fr-FR" noProof="0" smtClean="0"/>
              <a:t>‹N°›</a:t>
            </a:fld>
            <a:endParaRPr lang="fr-FR" noProof="0"/>
          </a:p>
        </p:txBody>
      </p:sp>
      <p:sp>
        <p:nvSpPr>
          <p:cNvPr id="11" name="Rectangle 1">
            <a:extLst>
              <a:ext uri="{FF2B5EF4-FFF2-40B4-BE49-F238E27FC236}">
                <a16:creationId xmlns:a16="http://schemas.microsoft.com/office/drawing/2014/main" id="{5688E5B1-4139-AD48-BA45-9CE6A55A1ED0}"/>
              </a:ext>
            </a:extLst>
          </p:cNvPr>
          <p:cNvSpPr/>
          <p:nvPr userDrawn="1"/>
        </p:nvSpPr>
        <p:spPr>
          <a:xfrm>
            <a:off x="109259" y="4564339"/>
            <a:ext cx="1016001" cy="381001"/>
          </a:xfrm>
          <a:prstGeom prst="rect">
            <a:avLst/>
          </a:prstGeom>
          <a:solidFill>
            <a:schemeClr val="accent1"/>
          </a:solidFill>
          <a:ln w="12700">
            <a:miter lim="400000"/>
          </a:ln>
        </p:spPr>
        <p:txBody>
          <a:bodyPr lIns="25400" tIns="25400" rIns="25400" bIns="25400" rtlCol="0" anchor="ctr"/>
          <a:lstStyle/>
          <a:p>
            <a:pPr algn="ctr" defTabSz="412750" rtl="0" hangingPunct="0">
              <a:defRPr sz="3200" spc="0">
                <a:solidFill>
                  <a:srgbClr val="FFFFFF"/>
                </a:solidFill>
                <a:latin typeface="Helvetica Light"/>
                <a:ea typeface="Helvetica Light"/>
                <a:cs typeface="Helvetica Light"/>
                <a:sym typeface="Helvetica Light"/>
              </a:defRPr>
            </a:pPr>
            <a:endParaRPr lang="fr-FR" sz="1600" kern="0" noProof="0">
              <a:solidFill>
                <a:srgbClr val="FFFFFF"/>
              </a:solidFill>
              <a:latin typeface="Helvetica Light"/>
              <a:sym typeface="Helvetica Light"/>
            </a:endParaRPr>
          </a:p>
        </p:txBody>
      </p:sp>
    </p:spTree>
    <p:extLst>
      <p:ext uri="{BB962C8B-B14F-4D97-AF65-F5344CB8AC3E}">
        <p14:creationId xmlns:p14="http://schemas.microsoft.com/office/powerpoint/2010/main" val="3115871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581192" y="702156"/>
            <a:ext cx="11029616" cy="740156"/>
          </a:xfrm>
        </p:spPr>
        <p:txBody>
          <a:bodyPr rtlCol="0" anchor="t">
            <a:normAutofit/>
          </a:bodyPr>
          <a:lstStyle>
            <a:lvl1pPr>
              <a:defRPr sz="3400"/>
            </a:lvl1pPr>
          </a:lstStyle>
          <a:p>
            <a:pPr rtl="0"/>
            <a:r>
              <a:rPr lang="fr-FR" noProof="0"/>
              <a:t>Modifiez le style du titre</a:t>
            </a:r>
          </a:p>
        </p:txBody>
      </p:sp>
      <p:sp>
        <p:nvSpPr>
          <p:cNvPr id="3" name="Espace réservé du contenu 2"/>
          <p:cNvSpPr>
            <a:spLocks noGrp="1"/>
          </p:cNvSpPr>
          <p:nvPr>
            <p:ph idx="1" hasCustomPrompt="1"/>
          </p:nvPr>
        </p:nvSpPr>
        <p:spPr>
          <a:xfrm>
            <a:off x="581192" y="1890876"/>
            <a:ext cx="11029615" cy="4084474"/>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8" name="Espace réservé de la date 7">
            <a:extLst>
              <a:ext uri="{FF2B5EF4-FFF2-40B4-BE49-F238E27FC236}">
                <a16:creationId xmlns:a16="http://schemas.microsoft.com/office/drawing/2014/main" id="{770E6237-3456-439F-802D-3BA93FC7E3E5}"/>
              </a:ext>
            </a:extLst>
          </p:cNvPr>
          <p:cNvSpPr>
            <a:spLocks noGrp="1"/>
          </p:cNvSpPr>
          <p:nvPr>
            <p:ph type="dt" sz="half" idx="10"/>
          </p:nvPr>
        </p:nvSpPr>
        <p:spPr/>
        <p:txBody>
          <a:bodyPr rtlCol="0"/>
          <a:lstStyle/>
          <a:p>
            <a:pPr rtl="0"/>
            <a:fld id="{668DE9C4-8DA9-412C-84BF-9307082ED97C}" type="datetime1">
              <a:rPr lang="fr-FR" noProof="0" smtClean="0"/>
              <a:t>16/02/2024</a:t>
            </a:fld>
            <a:endParaRPr lang="fr-FR" noProof="0"/>
          </a:p>
        </p:txBody>
      </p:sp>
      <p:sp>
        <p:nvSpPr>
          <p:cNvPr id="9" name="Espace réservé du pied de page 8">
            <a:extLst>
              <a:ext uri="{FF2B5EF4-FFF2-40B4-BE49-F238E27FC236}">
                <a16:creationId xmlns:a16="http://schemas.microsoft.com/office/drawing/2014/main" id="{1356D3B5-6063-4A89-B88F-9D3043916FF8}"/>
              </a:ext>
            </a:extLst>
          </p:cNvPr>
          <p:cNvSpPr>
            <a:spLocks noGrp="1"/>
          </p:cNvSpPr>
          <p:nvPr>
            <p:ph type="ftr" sz="quarter" idx="11"/>
          </p:nvPr>
        </p:nvSpPr>
        <p:spPr/>
        <p:txBody>
          <a:bodyPr rtlCol="0"/>
          <a:lstStyle/>
          <a:p>
            <a:pPr rtl="0"/>
            <a:endParaRPr lang="fr-FR" noProof="0"/>
          </a:p>
        </p:txBody>
      </p:sp>
      <p:sp>
        <p:nvSpPr>
          <p:cNvPr id="10" name="Espace réservé du numéro de diapositive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rtlCol="0"/>
          <a:lstStyle/>
          <a:p>
            <a:pPr rtl="0"/>
            <a:fld id="{3A98EE3D-8CD1-4C3F-BD1C-C98C9596463C}" type="slidenum">
              <a:rPr lang="fr-FR" noProof="0" smtClean="0"/>
              <a:t>‹N°›</a:t>
            </a:fld>
            <a:endParaRPr lang="fr-FR" noProof="0"/>
          </a:p>
        </p:txBody>
      </p:sp>
      <p:sp>
        <p:nvSpPr>
          <p:cNvPr id="13" name="Rectangle 1">
            <a:extLst>
              <a:ext uri="{FF2B5EF4-FFF2-40B4-BE49-F238E27FC236}">
                <a16:creationId xmlns:a16="http://schemas.microsoft.com/office/drawing/2014/main" id="{C8660979-B6F8-480C-AAC7-48903CC3ECFC}"/>
              </a:ext>
            </a:extLst>
          </p:cNvPr>
          <p:cNvSpPr/>
          <p:nvPr userDrawn="1"/>
        </p:nvSpPr>
        <p:spPr>
          <a:xfrm>
            <a:off x="0" y="806538"/>
            <a:ext cx="453601" cy="363044"/>
          </a:xfrm>
          <a:prstGeom prst="rect">
            <a:avLst/>
          </a:prstGeom>
          <a:solidFill>
            <a:srgbClr val="98D7EC"/>
          </a:solidFill>
          <a:ln w="12700">
            <a:miter lim="400000"/>
          </a:ln>
        </p:spPr>
        <p:txBody>
          <a:bodyPr lIns="25400" tIns="25400" rIns="25400" bIns="25400" rtlCol="0" anchor="ctr"/>
          <a:lstStyle/>
          <a:p>
            <a:pPr algn="ctr" defTabSz="412750" rtl="0" hangingPunct="0">
              <a:defRPr sz="3200" spc="0">
                <a:solidFill>
                  <a:srgbClr val="FFFFFF"/>
                </a:solidFill>
                <a:latin typeface="Helvetica Light"/>
                <a:ea typeface="Helvetica Light"/>
                <a:cs typeface="Helvetica Light"/>
                <a:sym typeface="Helvetica Light"/>
              </a:defRPr>
            </a:pPr>
            <a:endParaRPr lang="fr-FR" sz="1600" kern="0" noProof="0">
              <a:solidFill>
                <a:srgbClr val="FFFFFF"/>
              </a:solidFill>
              <a:latin typeface="Helvetica Light"/>
              <a:sym typeface="Helvetica Light"/>
            </a:endParaRPr>
          </a:p>
        </p:txBody>
      </p:sp>
    </p:spTree>
    <p:extLst>
      <p:ext uri="{BB962C8B-B14F-4D97-AF65-F5344CB8AC3E}">
        <p14:creationId xmlns:p14="http://schemas.microsoft.com/office/powerpoint/2010/main" val="28826382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u et image">
    <p:spTree>
      <p:nvGrpSpPr>
        <p:cNvPr id="1" name=""/>
        <p:cNvGrpSpPr/>
        <p:nvPr/>
      </p:nvGrpSpPr>
      <p:grpSpPr>
        <a:xfrm>
          <a:off x="0" y="0"/>
          <a:ext cx="0" cy="0"/>
          <a:chOff x="0" y="0"/>
          <a:chExt cx="0" cy="0"/>
        </a:xfrm>
      </p:grpSpPr>
      <p:sp>
        <p:nvSpPr>
          <p:cNvPr id="18" name="Espace réservé d’image 17">
            <a:extLst>
              <a:ext uri="{FF2B5EF4-FFF2-40B4-BE49-F238E27FC236}">
                <a16:creationId xmlns:a16="http://schemas.microsoft.com/office/drawing/2014/main" id="{390CC524-3900-1041-BDBF-D0ABD37D8E8B}"/>
              </a:ext>
            </a:extLst>
          </p:cNvPr>
          <p:cNvSpPr>
            <a:spLocks noGrp="1"/>
          </p:cNvSpPr>
          <p:nvPr>
            <p:ph type="pic" sz="quarter" idx="13"/>
          </p:nvPr>
        </p:nvSpPr>
        <p:spPr>
          <a:xfrm>
            <a:off x="0" y="0"/>
            <a:ext cx="5524500" cy="6858000"/>
          </a:xfrm>
          <a:custGeom>
            <a:avLst/>
            <a:gdLst>
              <a:gd name="connsiteX0" fmla="*/ 0 w 5524500"/>
              <a:gd name="connsiteY0" fmla="*/ 0 h 6858000"/>
              <a:gd name="connsiteX1" fmla="*/ 5524500 w 5524500"/>
              <a:gd name="connsiteY1" fmla="*/ 0 h 6858000"/>
              <a:gd name="connsiteX2" fmla="*/ 5524500 w 5524500"/>
              <a:gd name="connsiteY2" fmla="*/ 806538 h 6858000"/>
              <a:gd name="connsiteX3" fmla="*/ 4952408 w 5524500"/>
              <a:gd name="connsiteY3" fmla="*/ 806538 h 6858000"/>
              <a:gd name="connsiteX4" fmla="*/ 4952408 w 5524500"/>
              <a:gd name="connsiteY4" fmla="*/ 1187539 h 6858000"/>
              <a:gd name="connsiteX5" fmla="*/ 5524500 w 5524500"/>
              <a:gd name="connsiteY5" fmla="*/ 1187539 h 6858000"/>
              <a:gd name="connsiteX6" fmla="*/ 5524500 w 5524500"/>
              <a:gd name="connsiteY6" fmla="*/ 6858000 h 6858000"/>
              <a:gd name="connsiteX7" fmla="*/ 0 w 55245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24500" h="6858000">
                <a:moveTo>
                  <a:pt x="0" y="0"/>
                </a:moveTo>
                <a:lnTo>
                  <a:pt x="5524500" y="0"/>
                </a:lnTo>
                <a:lnTo>
                  <a:pt x="5524500" y="806538"/>
                </a:lnTo>
                <a:lnTo>
                  <a:pt x="4952408" y="806538"/>
                </a:lnTo>
                <a:lnTo>
                  <a:pt x="4952408" y="1187539"/>
                </a:lnTo>
                <a:lnTo>
                  <a:pt x="5524500" y="1187539"/>
                </a:lnTo>
                <a:lnTo>
                  <a:pt x="5524500" y="6858000"/>
                </a:lnTo>
                <a:lnTo>
                  <a:pt x="0" y="6858000"/>
                </a:lnTo>
                <a:close/>
              </a:path>
            </a:pathLst>
          </a:custGeom>
          <a:solidFill>
            <a:schemeClr val="tx2"/>
          </a:solidFill>
        </p:spPr>
        <p:txBody>
          <a:bodyPr wrap="square" rtlCol="0">
            <a:noAutofit/>
          </a:bodyPr>
          <a:lstStyle>
            <a:lvl1pPr marL="0" indent="0" algn="ctr">
              <a:buNone/>
              <a:defRPr>
                <a:solidFill>
                  <a:schemeClr val="bg1"/>
                </a:solidFill>
              </a:defRPr>
            </a:lvl1pPr>
          </a:lstStyle>
          <a:p>
            <a:pPr rtl="0"/>
            <a:r>
              <a:rPr lang="fr-FR" noProof="0"/>
              <a:t>Cliquez sur l'icône pour ajouter une image</a:t>
            </a:r>
          </a:p>
        </p:txBody>
      </p:sp>
      <p:sp>
        <p:nvSpPr>
          <p:cNvPr id="3" name="Espace réservé du contenu 2"/>
          <p:cNvSpPr>
            <a:spLocks noGrp="1"/>
          </p:cNvSpPr>
          <p:nvPr>
            <p:ph idx="1" hasCustomPrompt="1"/>
          </p:nvPr>
        </p:nvSpPr>
        <p:spPr>
          <a:xfrm>
            <a:off x="6223592" y="1890876"/>
            <a:ext cx="5387215" cy="4084474"/>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8" name="Espace réservé de la date 7">
            <a:extLst>
              <a:ext uri="{FF2B5EF4-FFF2-40B4-BE49-F238E27FC236}">
                <a16:creationId xmlns:a16="http://schemas.microsoft.com/office/drawing/2014/main" id="{770E6237-3456-439F-802D-3BA93FC7E3E5}"/>
              </a:ext>
            </a:extLst>
          </p:cNvPr>
          <p:cNvSpPr>
            <a:spLocks noGrp="1"/>
          </p:cNvSpPr>
          <p:nvPr>
            <p:ph type="dt" sz="half" idx="10"/>
          </p:nvPr>
        </p:nvSpPr>
        <p:spPr/>
        <p:txBody>
          <a:bodyPr rtlCol="0"/>
          <a:lstStyle/>
          <a:p>
            <a:pPr rtl="0"/>
            <a:fld id="{A8F7C5FA-0D05-441D-B76A-A3C002AC4FBC}" type="datetime1">
              <a:rPr lang="fr-FR" noProof="0" smtClean="0"/>
              <a:t>16/02/2024</a:t>
            </a:fld>
            <a:endParaRPr lang="fr-FR" noProof="0"/>
          </a:p>
        </p:txBody>
      </p:sp>
      <p:sp>
        <p:nvSpPr>
          <p:cNvPr id="9" name="Espace réservé du pied de page 8">
            <a:extLst>
              <a:ext uri="{FF2B5EF4-FFF2-40B4-BE49-F238E27FC236}">
                <a16:creationId xmlns:a16="http://schemas.microsoft.com/office/drawing/2014/main" id="{1356D3B5-6063-4A89-B88F-9D3043916FF8}"/>
              </a:ext>
            </a:extLst>
          </p:cNvPr>
          <p:cNvSpPr>
            <a:spLocks noGrp="1"/>
          </p:cNvSpPr>
          <p:nvPr>
            <p:ph type="ftr" sz="quarter" idx="11"/>
          </p:nvPr>
        </p:nvSpPr>
        <p:spPr/>
        <p:txBody>
          <a:bodyPr rtlCol="0"/>
          <a:lstStyle/>
          <a:p>
            <a:pPr rtl="0"/>
            <a:endParaRPr lang="fr-FR" noProof="0"/>
          </a:p>
        </p:txBody>
      </p:sp>
      <p:sp>
        <p:nvSpPr>
          <p:cNvPr id="10" name="Espace réservé du numéro de diapositive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rtlCol="0"/>
          <a:lstStyle/>
          <a:p>
            <a:pPr rtl="0"/>
            <a:fld id="{3A98EE3D-8CD1-4C3F-BD1C-C98C9596463C}" type="slidenum">
              <a:rPr lang="fr-FR" noProof="0" smtClean="0"/>
              <a:t>‹N°›</a:t>
            </a:fld>
            <a:endParaRPr lang="fr-FR" noProof="0"/>
          </a:p>
        </p:txBody>
      </p:sp>
      <p:sp>
        <p:nvSpPr>
          <p:cNvPr id="14" name="Titre 1">
            <a:extLst>
              <a:ext uri="{FF2B5EF4-FFF2-40B4-BE49-F238E27FC236}">
                <a16:creationId xmlns:a16="http://schemas.microsoft.com/office/drawing/2014/main" id="{1D49B377-6CF8-9E4B-8973-3F8057D7DF48}"/>
              </a:ext>
            </a:extLst>
          </p:cNvPr>
          <p:cNvSpPr>
            <a:spLocks noGrp="1"/>
          </p:cNvSpPr>
          <p:nvPr>
            <p:ph type="title" hasCustomPrompt="1"/>
          </p:nvPr>
        </p:nvSpPr>
        <p:spPr>
          <a:xfrm>
            <a:off x="6223592" y="702156"/>
            <a:ext cx="5387215" cy="740156"/>
          </a:xfrm>
        </p:spPr>
        <p:txBody>
          <a:bodyPr rtlCol="0" anchor="t">
            <a:normAutofit/>
          </a:bodyPr>
          <a:lstStyle>
            <a:lvl1pPr>
              <a:defRPr sz="3400"/>
            </a:lvl1pPr>
          </a:lstStyle>
          <a:p>
            <a:pPr rtl="0"/>
            <a:r>
              <a:rPr lang="fr-FR" noProof="0"/>
              <a:t>LE TITRE VIENT ICI</a:t>
            </a:r>
          </a:p>
        </p:txBody>
      </p:sp>
      <p:sp>
        <p:nvSpPr>
          <p:cNvPr id="19" name="Rectangle 1">
            <a:extLst>
              <a:ext uri="{FF2B5EF4-FFF2-40B4-BE49-F238E27FC236}">
                <a16:creationId xmlns:a16="http://schemas.microsoft.com/office/drawing/2014/main" id="{E11F091D-EBC7-D743-82DA-0E177FD421D4}"/>
              </a:ext>
            </a:extLst>
          </p:cNvPr>
          <p:cNvSpPr/>
          <p:nvPr userDrawn="1"/>
        </p:nvSpPr>
        <p:spPr>
          <a:xfrm>
            <a:off x="4952408" y="806538"/>
            <a:ext cx="1016001" cy="381001"/>
          </a:xfrm>
          <a:prstGeom prst="rect">
            <a:avLst/>
          </a:prstGeom>
          <a:solidFill>
            <a:schemeClr val="accent1"/>
          </a:solidFill>
          <a:ln w="12700">
            <a:miter lim="400000"/>
          </a:ln>
        </p:spPr>
        <p:txBody>
          <a:bodyPr lIns="25400" tIns="25400" rIns="25400" bIns="25400" rtlCol="0" anchor="ctr"/>
          <a:lstStyle/>
          <a:p>
            <a:pPr algn="ctr" defTabSz="412750" rtl="0" hangingPunct="0">
              <a:defRPr sz="3200" spc="0">
                <a:solidFill>
                  <a:srgbClr val="FFFFFF"/>
                </a:solidFill>
                <a:latin typeface="Helvetica Light"/>
                <a:ea typeface="Helvetica Light"/>
                <a:cs typeface="Helvetica Light"/>
                <a:sym typeface="Helvetica Light"/>
              </a:defRPr>
            </a:pPr>
            <a:endParaRPr lang="fr-FR" sz="1600" kern="0" noProof="0">
              <a:solidFill>
                <a:srgbClr val="FFFFFF"/>
              </a:solidFill>
              <a:latin typeface="Helvetica Light"/>
              <a:sym typeface="Helvetica Light"/>
            </a:endParaRPr>
          </a:p>
        </p:txBody>
      </p:sp>
    </p:spTree>
    <p:extLst>
      <p:ext uri="{BB962C8B-B14F-4D97-AF65-F5344CB8AC3E}">
        <p14:creationId xmlns:p14="http://schemas.microsoft.com/office/powerpoint/2010/main" val="31103641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8" name="Rectangle 7"/>
          <p:cNvSpPr>
            <a:spLocks noChangeAspect="1"/>
          </p:cNvSpPr>
          <p:nvPr/>
        </p:nvSpPr>
        <p:spPr>
          <a:xfrm>
            <a:off x="581191" y="5141974"/>
            <a:ext cx="11029615" cy="125882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p:cNvSpPr>
            <a:spLocks noGrp="1"/>
          </p:cNvSpPr>
          <p:nvPr>
            <p:ph type="title"/>
          </p:nvPr>
        </p:nvSpPr>
        <p:spPr>
          <a:xfrm>
            <a:off x="581193" y="2393950"/>
            <a:ext cx="11029615" cy="2147467"/>
          </a:xfrm>
        </p:spPr>
        <p:txBody>
          <a:bodyPr rtlCol="0" anchor="b">
            <a:normAutofit/>
          </a:bodyPr>
          <a:lstStyle>
            <a:lvl1pPr algn="l">
              <a:defRPr sz="3600" b="0" cap="all">
                <a:solidFill>
                  <a:schemeClr val="tx1">
                    <a:lumMod val="75000"/>
                    <a:lumOff val="25000"/>
                  </a:schemeClr>
                </a:solidFill>
              </a:defRPr>
            </a:lvl1pPr>
          </a:lstStyle>
          <a:p>
            <a:pPr rtl="0"/>
            <a:r>
              <a:rPr lang="fr-FR" noProof="0"/>
              <a:t>Modifiez le style du titre</a:t>
            </a:r>
          </a:p>
        </p:txBody>
      </p:sp>
      <p:sp>
        <p:nvSpPr>
          <p:cNvPr id="3" name="Espace réservé du texte 2"/>
          <p:cNvSpPr>
            <a:spLocks noGrp="1"/>
          </p:cNvSpPr>
          <p:nvPr>
            <p:ph type="body" idx="1" hasCustomPrompt="1"/>
          </p:nvPr>
        </p:nvSpPr>
        <p:spPr>
          <a:xfrm>
            <a:off x="581192" y="4541417"/>
            <a:ext cx="11029615" cy="600556"/>
          </a:xfrm>
        </p:spPr>
        <p:txBody>
          <a:bodyPr rtlCol="0"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FR" noProof="0"/>
              <a:t>Modifiez les styles du texte</a:t>
            </a:r>
          </a:p>
        </p:txBody>
      </p:sp>
      <p:sp>
        <p:nvSpPr>
          <p:cNvPr id="7" name="Espace réservé de la date 6">
            <a:extLst>
              <a:ext uri="{FF2B5EF4-FFF2-40B4-BE49-F238E27FC236}">
                <a16:creationId xmlns:a16="http://schemas.microsoft.com/office/drawing/2014/main" id="{61582016-5696-4A93-887F-BBB3B9002FE5}"/>
              </a:ext>
            </a:extLst>
          </p:cNvPr>
          <p:cNvSpPr>
            <a:spLocks noGrp="1"/>
          </p:cNvSpPr>
          <p:nvPr>
            <p:ph type="dt" sz="half" idx="10"/>
          </p:nvPr>
        </p:nvSpPr>
        <p:spPr/>
        <p:txBody>
          <a:bodyPr rtlCol="0"/>
          <a:lstStyle/>
          <a:p>
            <a:pPr rtl="0"/>
            <a:fld id="{CCC15F6B-D85F-4B3A-83BA-2307DE75E8FF}" type="datetime1">
              <a:rPr lang="fr-FR" noProof="0" smtClean="0"/>
              <a:t>16/02/2024</a:t>
            </a:fld>
            <a:endParaRPr lang="fr-FR" noProof="0"/>
          </a:p>
        </p:txBody>
      </p:sp>
      <p:sp>
        <p:nvSpPr>
          <p:cNvPr id="9" name="Espace réservé du pied de page 8">
            <a:extLst>
              <a:ext uri="{FF2B5EF4-FFF2-40B4-BE49-F238E27FC236}">
                <a16:creationId xmlns:a16="http://schemas.microsoft.com/office/drawing/2014/main" id="{857CFCD5-1192-4E18-8A8F-29E153B44DA4}"/>
              </a:ext>
            </a:extLst>
          </p:cNvPr>
          <p:cNvSpPr>
            <a:spLocks noGrp="1"/>
          </p:cNvSpPr>
          <p:nvPr>
            <p:ph type="ftr" sz="quarter" idx="11"/>
          </p:nvPr>
        </p:nvSpPr>
        <p:spPr/>
        <p:txBody>
          <a:bodyPr rtlCol="0"/>
          <a:lstStyle/>
          <a:p>
            <a:pPr rtl="0"/>
            <a:endParaRPr lang="fr-FR" noProof="0"/>
          </a:p>
        </p:txBody>
      </p:sp>
      <p:sp>
        <p:nvSpPr>
          <p:cNvPr id="10" name="Espace réservé du numéro de diapositive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rtlCol="0"/>
          <a:lstStyle/>
          <a:p>
            <a:pPr rtl="0"/>
            <a:fld id="{3A98EE3D-8CD1-4C3F-BD1C-C98C9596463C}" type="slidenum">
              <a:rPr lang="fr-FR" noProof="0" smtClean="0"/>
              <a:t>‹N°›</a:t>
            </a:fld>
            <a:endParaRPr lang="fr-FR" noProof="0"/>
          </a:p>
        </p:txBody>
      </p:sp>
      <p:sp>
        <p:nvSpPr>
          <p:cNvPr id="11" name="Rectangle 1">
            <a:extLst>
              <a:ext uri="{FF2B5EF4-FFF2-40B4-BE49-F238E27FC236}">
                <a16:creationId xmlns:a16="http://schemas.microsoft.com/office/drawing/2014/main" id="{5DC1E635-F6E7-F248-9B85-120581E81180}"/>
              </a:ext>
            </a:extLst>
          </p:cNvPr>
          <p:cNvSpPr/>
          <p:nvPr userDrawn="1"/>
        </p:nvSpPr>
        <p:spPr>
          <a:xfrm>
            <a:off x="109259" y="5552029"/>
            <a:ext cx="1016001" cy="381001"/>
          </a:xfrm>
          <a:prstGeom prst="rect">
            <a:avLst/>
          </a:prstGeom>
          <a:solidFill>
            <a:schemeClr val="accent1"/>
          </a:solidFill>
          <a:ln w="12700">
            <a:miter lim="400000"/>
          </a:ln>
        </p:spPr>
        <p:txBody>
          <a:bodyPr lIns="25400" tIns="25400" rIns="25400" bIns="25400" rtlCol="0" anchor="ctr"/>
          <a:lstStyle/>
          <a:p>
            <a:pPr algn="ctr" defTabSz="412750" rtl="0" hangingPunct="0">
              <a:defRPr sz="3200" spc="0">
                <a:solidFill>
                  <a:srgbClr val="FFFFFF"/>
                </a:solidFill>
                <a:latin typeface="Helvetica Light"/>
                <a:ea typeface="Helvetica Light"/>
                <a:cs typeface="Helvetica Light"/>
                <a:sym typeface="Helvetica Light"/>
              </a:defRPr>
            </a:pPr>
            <a:endParaRPr lang="fr-FR" sz="1600" kern="0" noProof="0">
              <a:solidFill>
                <a:srgbClr val="FFFFFF"/>
              </a:solidFill>
              <a:latin typeface="Helvetica Light"/>
              <a:sym typeface="Helvetica Light"/>
            </a:endParaRPr>
          </a:p>
        </p:txBody>
      </p:sp>
    </p:spTree>
    <p:extLst>
      <p:ext uri="{BB962C8B-B14F-4D97-AF65-F5344CB8AC3E}">
        <p14:creationId xmlns:p14="http://schemas.microsoft.com/office/powerpoint/2010/main" val="39121439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hasCustomPrompt="1"/>
          </p:nvPr>
        </p:nvSpPr>
        <p:spPr>
          <a:xfrm>
            <a:off x="581194" y="1956391"/>
            <a:ext cx="3863216" cy="4467523"/>
          </a:xfrm>
        </p:spPr>
        <p:txBody>
          <a:bodyPr rtlCol="0" anchor="t">
            <a:normAutofit/>
          </a:bodyPr>
          <a:lstStyle>
            <a:lvl1pPr>
              <a:defRPr sz="1600"/>
            </a:lvl1pPr>
            <a:lvl2pPr>
              <a:defRPr sz="1400"/>
            </a:lvl2pPr>
            <a:lvl3pPr>
              <a:defRPr sz="1200"/>
            </a:lvl3pPr>
            <a:lvl4pPr>
              <a:defRPr sz="1100"/>
            </a:lvl4pPr>
            <a:lvl5pPr>
              <a:defRPr sz="1100"/>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contenu 3"/>
          <p:cNvSpPr>
            <a:spLocks noGrp="1"/>
          </p:cNvSpPr>
          <p:nvPr>
            <p:ph sz="half" idx="2" hasCustomPrompt="1"/>
          </p:nvPr>
        </p:nvSpPr>
        <p:spPr>
          <a:xfrm>
            <a:off x="4693599" y="1956391"/>
            <a:ext cx="6917210" cy="4467523"/>
          </a:xfrm>
        </p:spPr>
        <p:txBody>
          <a:bodyPr rtlCol="0" anchor="t">
            <a:norm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e la date 4"/>
          <p:cNvSpPr>
            <a:spLocks noGrp="1"/>
          </p:cNvSpPr>
          <p:nvPr>
            <p:ph type="dt" sz="half" idx="10"/>
          </p:nvPr>
        </p:nvSpPr>
        <p:spPr/>
        <p:txBody>
          <a:bodyPr rtlCol="0"/>
          <a:lstStyle/>
          <a:p>
            <a:pPr rtl="0"/>
            <a:fld id="{E5AC0015-EC8F-4C62-B400-78DB1751913B}" type="datetime1">
              <a:rPr lang="fr-FR" noProof="0" smtClean="0"/>
              <a:t>16/02/2024</a:t>
            </a:fld>
            <a:endParaRPr lang="fr-FR" noProof="0"/>
          </a:p>
        </p:txBody>
      </p:sp>
      <p:sp>
        <p:nvSpPr>
          <p:cNvPr id="6" name="Espace réservé d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3A98EE3D-8CD1-4C3F-BD1C-C98C9596463C}" type="slidenum">
              <a:rPr lang="fr-FR" noProof="0" smtClean="0"/>
              <a:t>‹N°›</a:t>
            </a:fld>
            <a:endParaRPr lang="fr-FR" noProof="0"/>
          </a:p>
        </p:txBody>
      </p:sp>
      <p:sp>
        <p:nvSpPr>
          <p:cNvPr id="8" name="Titre 1">
            <a:extLst>
              <a:ext uri="{FF2B5EF4-FFF2-40B4-BE49-F238E27FC236}">
                <a16:creationId xmlns:a16="http://schemas.microsoft.com/office/drawing/2014/main" id="{4C75DA6C-B626-714A-8BBC-6FDDB6BE4083}"/>
              </a:ext>
            </a:extLst>
          </p:cNvPr>
          <p:cNvSpPr>
            <a:spLocks noGrp="1"/>
          </p:cNvSpPr>
          <p:nvPr>
            <p:ph type="title"/>
          </p:nvPr>
        </p:nvSpPr>
        <p:spPr>
          <a:xfrm>
            <a:off x="581192" y="702156"/>
            <a:ext cx="11029616" cy="740156"/>
          </a:xfrm>
        </p:spPr>
        <p:txBody>
          <a:bodyPr rtlCol="0" anchor="t">
            <a:normAutofit/>
          </a:bodyPr>
          <a:lstStyle>
            <a:lvl1pPr>
              <a:defRPr sz="3400"/>
            </a:lvl1pPr>
          </a:lstStyle>
          <a:p>
            <a:pPr rtl="0"/>
            <a:r>
              <a:rPr lang="fr-FR" noProof="0"/>
              <a:t>Modifiez le style du titre</a:t>
            </a:r>
          </a:p>
        </p:txBody>
      </p:sp>
      <p:sp>
        <p:nvSpPr>
          <p:cNvPr id="9" name="Rectangle 1">
            <a:extLst>
              <a:ext uri="{FF2B5EF4-FFF2-40B4-BE49-F238E27FC236}">
                <a16:creationId xmlns:a16="http://schemas.microsoft.com/office/drawing/2014/main" id="{72B4D55A-70C8-E04B-B7E3-3355A1131891}"/>
              </a:ext>
            </a:extLst>
          </p:cNvPr>
          <p:cNvSpPr/>
          <p:nvPr userDrawn="1"/>
        </p:nvSpPr>
        <p:spPr>
          <a:xfrm>
            <a:off x="0" y="806538"/>
            <a:ext cx="453601" cy="363044"/>
          </a:xfrm>
          <a:prstGeom prst="rect">
            <a:avLst/>
          </a:prstGeom>
          <a:solidFill>
            <a:schemeClr val="accent1"/>
          </a:solidFill>
          <a:ln w="12700">
            <a:miter lim="400000"/>
          </a:ln>
        </p:spPr>
        <p:txBody>
          <a:bodyPr lIns="25400" tIns="25400" rIns="25400" bIns="25400" rtlCol="0" anchor="ctr"/>
          <a:lstStyle/>
          <a:p>
            <a:pPr algn="ctr" defTabSz="412750" rtl="0" hangingPunct="0">
              <a:defRPr sz="3200" spc="0">
                <a:solidFill>
                  <a:srgbClr val="FFFFFF"/>
                </a:solidFill>
                <a:latin typeface="Helvetica Light"/>
                <a:ea typeface="Helvetica Light"/>
                <a:cs typeface="Helvetica Light"/>
                <a:sym typeface="Helvetica Light"/>
              </a:defRPr>
            </a:pPr>
            <a:endParaRPr lang="fr-FR" sz="1600" kern="0" noProof="0">
              <a:solidFill>
                <a:srgbClr val="FFFFFF"/>
              </a:solidFill>
              <a:latin typeface="Helvetica Light"/>
              <a:sym typeface="Helvetica Light"/>
            </a:endParaRPr>
          </a:p>
        </p:txBody>
      </p:sp>
    </p:spTree>
    <p:extLst>
      <p:ext uri="{BB962C8B-B14F-4D97-AF65-F5344CB8AC3E}">
        <p14:creationId xmlns:p14="http://schemas.microsoft.com/office/powerpoint/2010/main" val="37746008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p:cNvSpPr>
            <a:spLocks noGrp="1"/>
          </p:cNvSpPr>
          <p:nvPr>
            <p:ph type="body" idx="1" hasCustomPrompt="1"/>
          </p:nvPr>
        </p:nvSpPr>
        <p:spPr>
          <a:xfrm>
            <a:off x="581192" y="2847885"/>
            <a:ext cx="4757482" cy="557784"/>
          </a:xfrm>
        </p:spPr>
        <p:txBody>
          <a:bodyPr rtlCol="0" anchor="ctr">
            <a:noAutofit/>
          </a:bodyPr>
          <a:lstStyle>
            <a:lvl1pPr marL="0" indent="0" algn="ctr">
              <a:buNone/>
              <a:defRPr sz="28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Le titre vient ici</a:t>
            </a:r>
          </a:p>
        </p:txBody>
      </p:sp>
      <p:sp>
        <p:nvSpPr>
          <p:cNvPr id="4" name="Espace réservé du contenu 3"/>
          <p:cNvSpPr>
            <a:spLocks noGrp="1"/>
          </p:cNvSpPr>
          <p:nvPr>
            <p:ph sz="half" idx="2" hasCustomPrompt="1"/>
          </p:nvPr>
        </p:nvSpPr>
        <p:spPr>
          <a:xfrm>
            <a:off x="581194" y="3523046"/>
            <a:ext cx="4757479" cy="2131499"/>
          </a:xfrm>
        </p:spPr>
        <p:txBody>
          <a:bodyPr rtlCol="0" anchor="t">
            <a:normAutofit/>
          </a:bodyPr>
          <a:lstStyle>
            <a:lvl1pPr algn="ctr">
              <a:defRPr/>
            </a:lvl1pPr>
            <a:lvl2pPr algn="ctr">
              <a:defRPr/>
            </a:lvl2pPr>
            <a:lvl3pPr algn="ctr">
              <a:defRPr/>
            </a:lvl3pPr>
            <a:lvl4pPr algn="ctr">
              <a:defRPr/>
            </a:lvl4pPr>
            <a:lvl5pPr algn="ctr">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u texte 4"/>
          <p:cNvSpPr>
            <a:spLocks noGrp="1"/>
          </p:cNvSpPr>
          <p:nvPr>
            <p:ph type="body" sz="quarter" idx="3" hasCustomPrompt="1"/>
          </p:nvPr>
        </p:nvSpPr>
        <p:spPr>
          <a:xfrm>
            <a:off x="6604002" y="2847886"/>
            <a:ext cx="4757483" cy="553373"/>
          </a:xfrm>
        </p:spPr>
        <p:txBody>
          <a:bodyPr rtlCol="0" anchor="ctr">
            <a:noAutofit/>
          </a:bodyPr>
          <a:lstStyle>
            <a:lvl1pPr marL="0" marR="0" indent="0" algn="ctr"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8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Le titre vient ici</a:t>
            </a:r>
          </a:p>
        </p:txBody>
      </p:sp>
      <p:sp>
        <p:nvSpPr>
          <p:cNvPr id="6" name="Espace réservé du contenu 5"/>
          <p:cNvSpPr>
            <a:spLocks noGrp="1"/>
          </p:cNvSpPr>
          <p:nvPr>
            <p:ph sz="quarter" idx="4" hasCustomPrompt="1"/>
          </p:nvPr>
        </p:nvSpPr>
        <p:spPr>
          <a:xfrm>
            <a:off x="6604001" y="3523046"/>
            <a:ext cx="4757484" cy="2131499"/>
          </a:xfrm>
        </p:spPr>
        <p:txBody>
          <a:bodyPr rtlCol="0" anchor="t">
            <a:normAutofit/>
          </a:bodyPr>
          <a:lstStyle>
            <a:lvl1pPr algn="ctr">
              <a:defRPr/>
            </a:lvl1pPr>
            <a:lvl2pPr algn="ctr">
              <a:defRPr/>
            </a:lvl2pPr>
            <a:lvl3pPr algn="ctr">
              <a:defRPr/>
            </a:lvl3pPr>
            <a:lvl4pPr algn="ctr">
              <a:defRPr/>
            </a:lvl4pPr>
            <a:lvl5pPr algn="ctr">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7" name="Espace réservé de la date 6"/>
          <p:cNvSpPr>
            <a:spLocks noGrp="1"/>
          </p:cNvSpPr>
          <p:nvPr>
            <p:ph type="dt" sz="half" idx="10"/>
          </p:nvPr>
        </p:nvSpPr>
        <p:spPr/>
        <p:txBody>
          <a:bodyPr rtlCol="0"/>
          <a:lstStyle/>
          <a:p>
            <a:pPr rtl="0"/>
            <a:fld id="{DDC2478B-E406-49BB-9509-B24AC4449155}" type="datetime1">
              <a:rPr lang="fr-FR" noProof="0" smtClean="0"/>
              <a:t>16/02/2024</a:t>
            </a:fld>
            <a:endParaRPr lang="fr-FR" noProof="0"/>
          </a:p>
        </p:txBody>
      </p:sp>
      <p:sp>
        <p:nvSpPr>
          <p:cNvPr id="8" name="Espace réservé du pied de page 7"/>
          <p:cNvSpPr>
            <a:spLocks noGrp="1"/>
          </p:cNvSpPr>
          <p:nvPr>
            <p:ph type="ftr" sz="quarter" idx="11"/>
          </p:nvPr>
        </p:nvSpPr>
        <p:spPr/>
        <p:txBody>
          <a:bodyPr rtlCol="0"/>
          <a:lstStyle/>
          <a:p>
            <a:pPr rtl="0"/>
            <a:endParaRPr lang="fr-FR" noProof="0"/>
          </a:p>
        </p:txBody>
      </p:sp>
      <p:sp>
        <p:nvSpPr>
          <p:cNvPr id="9" name="Espace réservé du numéro de diapositive 8"/>
          <p:cNvSpPr>
            <a:spLocks noGrp="1"/>
          </p:cNvSpPr>
          <p:nvPr>
            <p:ph type="sldNum" sz="quarter" idx="12"/>
          </p:nvPr>
        </p:nvSpPr>
        <p:spPr/>
        <p:txBody>
          <a:bodyPr rtlCol="0"/>
          <a:lstStyle/>
          <a:p>
            <a:pPr rtl="0"/>
            <a:fld id="{3A98EE3D-8CD1-4C3F-BD1C-C98C9596463C}" type="slidenum">
              <a:rPr lang="fr-FR" noProof="0" smtClean="0"/>
              <a:t>‹N°›</a:t>
            </a:fld>
            <a:endParaRPr lang="fr-FR" noProof="0"/>
          </a:p>
        </p:txBody>
      </p:sp>
      <p:sp>
        <p:nvSpPr>
          <p:cNvPr id="10" name="Titre 1">
            <a:extLst>
              <a:ext uri="{FF2B5EF4-FFF2-40B4-BE49-F238E27FC236}">
                <a16:creationId xmlns:a16="http://schemas.microsoft.com/office/drawing/2014/main" id="{73CA278B-C101-7F4E-B11A-7B91B0C8E60A}"/>
              </a:ext>
            </a:extLst>
          </p:cNvPr>
          <p:cNvSpPr>
            <a:spLocks noGrp="1"/>
          </p:cNvSpPr>
          <p:nvPr>
            <p:ph type="title"/>
          </p:nvPr>
        </p:nvSpPr>
        <p:spPr>
          <a:xfrm>
            <a:off x="581192" y="702156"/>
            <a:ext cx="11029616" cy="740156"/>
          </a:xfrm>
        </p:spPr>
        <p:txBody>
          <a:bodyPr rtlCol="0" anchor="t">
            <a:normAutofit/>
          </a:bodyPr>
          <a:lstStyle>
            <a:lvl1pPr>
              <a:defRPr sz="3400"/>
            </a:lvl1pPr>
          </a:lstStyle>
          <a:p>
            <a:pPr rtl="0"/>
            <a:r>
              <a:rPr lang="fr-FR" noProof="0"/>
              <a:t>Modifiez le style du titre</a:t>
            </a:r>
          </a:p>
        </p:txBody>
      </p:sp>
      <p:sp>
        <p:nvSpPr>
          <p:cNvPr id="11" name="Rectangle 1">
            <a:extLst>
              <a:ext uri="{FF2B5EF4-FFF2-40B4-BE49-F238E27FC236}">
                <a16:creationId xmlns:a16="http://schemas.microsoft.com/office/drawing/2014/main" id="{FE5F6035-AACE-6847-8AF4-EB3C4D79EE95}"/>
              </a:ext>
            </a:extLst>
          </p:cNvPr>
          <p:cNvSpPr/>
          <p:nvPr userDrawn="1"/>
        </p:nvSpPr>
        <p:spPr>
          <a:xfrm>
            <a:off x="0" y="806538"/>
            <a:ext cx="453601" cy="363044"/>
          </a:xfrm>
          <a:prstGeom prst="rect">
            <a:avLst/>
          </a:prstGeom>
          <a:solidFill>
            <a:schemeClr val="accent1"/>
          </a:solidFill>
          <a:ln w="12700">
            <a:miter lim="400000"/>
          </a:ln>
        </p:spPr>
        <p:txBody>
          <a:bodyPr lIns="25400" tIns="25400" rIns="25400" bIns="25400" rtlCol="0" anchor="ctr"/>
          <a:lstStyle/>
          <a:p>
            <a:pPr algn="ctr" defTabSz="412750" rtl="0" hangingPunct="0">
              <a:defRPr sz="3200" spc="0">
                <a:solidFill>
                  <a:srgbClr val="FFFFFF"/>
                </a:solidFill>
                <a:latin typeface="Helvetica Light"/>
                <a:ea typeface="Helvetica Light"/>
                <a:cs typeface="Helvetica Light"/>
                <a:sym typeface="Helvetica Light"/>
              </a:defRPr>
            </a:pPr>
            <a:endParaRPr lang="fr-FR" sz="1600" kern="0" noProof="0">
              <a:solidFill>
                <a:srgbClr val="FFFFFF"/>
              </a:solidFill>
              <a:latin typeface="Helvetica Light"/>
              <a:sym typeface="Helvetica Light"/>
            </a:endParaRPr>
          </a:p>
        </p:txBody>
      </p:sp>
      <p:grpSp>
        <p:nvGrpSpPr>
          <p:cNvPr id="13" name="Groupe 12">
            <a:extLst>
              <a:ext uri="{FF2B5EF4-FFF2-40B4-BE49-F238E27FC236}">
                <a16:creationId xmlns:a16="http://schemas.microsoft.com/office/drawing/2014/main" id="{7D914FC0-3771-6041-9E7C-1C624C85A803}"/>
              </a:ext>
            </a:extLst>
          </p:cNvPr>
          <p:cNvGrpSpPr/>
          <p:nvPr userDrawn="1"/>
        </p:nvGrpSpPr>
        <p:grpSpPr>
          <a:xfrm>
            <a:off x="5463336" y="2250891"/>
            <a:ext cx="1016001" cy="3839220"/>
            <a:chOff x="5510085" y="2250891"/>
            <a:chExt cx="1016001" cy="3839220"/>
          </a:xfrm>
        </p:grpSpPr>
        <p:cxnSp>
          <p:nvCxnSpPr>
            <p:cNvPr id="14" name="Connecteur droit 13">
              <a:extLst>
                <a:ext uri="{FF2B5EF4-FFF2-40B4-BE49-F238E27FC236}">
                  <a16:creationId xmlns:a16="http://schemas.microsoft.com/office/drawing/2014/main" id="{0AED3128-974C-7F4B-BF36-A3836D1725F6}"/>
                </a:ext>
              </a:extLst>
            </p:cNvPr>
            <p:cNvCxnSpPr/>
            <p:nvPr/>
          </p:nvCxnSpPr>
          <p:spPr>
            <a:xfrm>
              <a:off x="6018085" y="2340176"/>
              <a:ext cx="0" cy="37499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
              <a:extLst>
                <a:ext uri="{FF2B5EF4-FFF2-40B4-BE49-F238E27FC236}">
                  <a16:creationId xmlns:a16="http://schemas.microsoft.com/office/drawing/2014/main" id="{2D2224CB-5DFF-3D4B-816B-1A44228A23EE}"/>
                </a:ext>
              </a:extLst>
            </p:cNvPr>
            <p:cNvSpPr/>
            <p:nvPr/>
          </p:nvSpPr>
          <p:spPr>
            <a:xfrm>
              <a:off x="5510085" y="2250891"/>
              <a:ext cx="1016001" cy="381001"/>
            </a:xfrm>
            <a:prstGeom prst="rect">
              <a:avLst/>
            </a:prstGeom>
            <a:solidFill>
              <a:schemeClr val="accent1"/>
            </a:solidFill>
            <a:ln w="12700">
              <a:miter lim="400000"/>
            </a:ln>
          </p:spPr>
          <p:txBody>
            <a:bodyPr lIns="25400" tIns="25400" rIns="25400" bIns="25400" rtlCol="0" anchor="ctr"/>
            <a:lstStyle/>
            <a:p>
              <a:pPr algn="ctr" defTabSz="412750" rtl="0" hangingPunct="0">
                <a:defRPr sz="3200" spc="0">
                  <a:solidFill>
                    <a:srgbClr val="FFFFFF"/>
                  </a:solidFill>
                  <a:latin typeface="Helvetica Light"/>
                  <a:ea typeface="Helvetica Light"/>
                  <a:cs typeface="Helvetica Light"/>
                  <a:sym typeface="Helvetica Light"/>
                </a:defRPr>
              </a:pPr>
              <a:r>
                <a:rPr lang="fr-FR" sz="1600" kern="0" noProof="0">
                  <a:solidFill>
                    <a:srgbClr val="FFFFFF"/>
                  </a:solidFill>
                  <a:latin typeface="Helvetica Light"/>
                  <a:sym typeface="Helvetica Light"/>
                </a:rPr>
                <a:t>VS</a:t>
              </a:r>
            </a:p>
          </p:txBody>
        </p:sp>
      </p:grpSp>
    </p:spTree>
    <p:extLst>
      <p:ext uri="{BB962C8B-B14F-4D97-AF65-F5344CB8AC3E}">
        <p14:creationId xmlns:p14="http://schemas.microsoft.com/office/powerpoint/2010/main" val="19888114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re uniquement">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rtlCol="0"/>
          <a:lstStyle/>
          <a:p>
            <a:pPr rtl="0"/>
            <a:fld id="{4CB6E61D-D28A-49AE-9CD9-91C80425169C}" type="datetime1">
              <a:rPr lang="fr-FR" noProof="0" smtClean="0"/>
              <a:t>16/02/2024</a:t>
            </a:fld>
            <a:endParaRPr lang="fr-FR" noProof="0"/>
          </a:p>
        </p:txBody>
      </p:sp>
      <p:sp>
        <p:nvSpPr>
          <p:cNvPr id="4" name="Espace réservé du pied de page 3"/>
          <p:cNvSpPr>
            <a:spLocks noGrp="1"/>
          </p:cNvSpPr>
          <p:nvPr>
            <p:ph type="ftr" sz="quarter" idx="11"/>
          </p:nvPr>
        </p:nvSpPr>
        <p:spPr/>
        <p:txBody>
          <a:bodyPr rtlCol="0"/>
          <a:lstStyle/>
          <a:p>
            <a:pPr rtl="0"/>
            <a:endParaRPr lang="fr-FR" noProof="0"/>
          </a:p>
        </p:txBody>
      </p:sp>
      <p:sp>
        <p:nvSpPr>
          <p:cNvPr id="5" name="Espace réservé du numéro de diapositive 4"/>
          <p:cNvSpPr>
            <a:spLocks noGrp="1"/>
          </p:cNvSpPr>
          <p:nvPr>
            <p:ph type="sldNum" sz="quarter" idx="12"/>
          </p:nvPr>
        </p:nvSpPr>
        <p:spPr/>
        <p:txBody>
          <a:bodyPr rtlCol="0"/>
          <a:lstStyle/>
          <a:p>
            <a:pPr rtl="0"/>
            <a:fld id="{3A98EE3D-8CD1-4C3F-BD1C-C98C9596463C}" type="slidenum">
              <a:rPr lang="fr-FR" noProof="0" smtClean="0"/>
              <a:t>‹N°›</a:t>
            </a:fld>
            <a:endParaRPr lang="fr-FR" noProof="0"/>
          </a:p>
        </p:txBody>
      </p:sp>
      <p:sp>
        <p:nvSpPr>
          <p:cNvPr id="6" name="Titre 1">
            <a:extLst>
              <a:ext uri="{FF2B5EF4-FFF2-40B4-BE49-F238E27FC236}">
                <a16:creationId xmlns:a16="http://schemas.microsoft.com/office/drawing/2014/main" id="{E2F4516B-8A37-894B-82AE-60204E6767D9}"/>
              </a:ext>
            </a:extLst>
          </p:cNvPr>
          <p:cNvSpPr>
            <a:spLocks noGrp="1"/>
          </p:cNvSpPr>
          <p:nvPr>
            <p:ph type="title"/>
          </p:nvPr>
        </p:nvSpPr>
        <p:spPr>
          <a:xfrm>
            <a:off x="581192" y="702156"/>
            <a:ext cx="11029616" cy="740156"/>
          </a:xfrm>
        </p:spPr>
        <p:txBody>
          <a:bodyPr rtlCol="0" anchor="t">
            <a:normAutofit/>
          </a:bodyPr>
          <a:lstStyle>
            <a:lvl1pPr>
              <a:defRPr sz="3400"/>
            </a:lvl1pPr>
          </a:lstStyle>
          <a:p>
            <a:pPr rtl="0"/>
            <a:r>
              <a:rPr lang="fr-FR" noProof="0"/>
              <a:t>Modifiez le style du titre</a:t>
            </a:r>
          </a:p>
        </p:txBody>
      </p:sp>
      <p:sp>
        <p:nvSpPr>
          <p:cNvPr id="7" name="Rectangle 1">
            <a:extLst>
              <a:ext uri="{FF2B5EF4-FFF2-40B4-BE49-F238E27FC236}">
                <a16:creationId xmlns:a16="http://schemas.microsoft.com/office/drawing/2014/main" id="{CC16CE43-CB3C-7544-B05B-0A9F706D6FD8}"/>
              </a:ext>
            </a:extLst>
          </p:cNvPr>
          <p:cNvSpPr/>
          <p:nvPr userDrawn="1"/>
        </p:nvSpPr>
        <p:spPr>
          <a:xfrm>
            <a:off x="0" y="806538"/>
            <a:ext cx="453601" cy="363044"/>
          </a:xfrm>
          <a:prstGeom prst="rect">
            <a:avLst/>
          </a:prstGeom>
          <a:solidFill>
            <a:schemeClr val="accent1"/>
          </a:solidFill>
          <a:ln w="12700">
            <a:miter lim="400000"/>
          </a:ln>
        </p:spPr>
        <p:txBody>
          <a:bodyPr lIns="25400" tIns="25400" rIns="25400" bIns="25400" rtlCol="0" anchor="ctr"/>
          <a:lstStyle/>
          <a:p>
            <a:pPr algn="ctr" defTabSz="412750" rtl="0" hangingPunct="0">
              <a:defRPr sz="3200" spc="0">
                <a:solidFill>
                  <a:srgbClr val="FFFFFF"/>
                </a:solidFill>
                <a:latin typeface="Helvetica Light"/>
                <a:ea typeface="Helvetica Light"/>
                <a:cs typeface="Helvetica Light"/>
                <a:sym typeface="Helvetica Light"/>
              </a:defRPr>
            </a:pPr>
            <a:endParaRPr lang="fr-FR" sz="1600" kern="0" noProof="0">
              <a:solidFill>
                <a:srgbClr val="FFFFFF"/>
              </a:solidFill>
              <a:latin typeface="Helvetica Light"/>
              <a:sym typeface="Helvetica Light"/>
            </a:endParaRPr>
          </a:p>
        </p:txBody>
      </p:sp>
    </p:spTree>
    <p:extLst>
      <p:ext uri="{BB962C8B-B14F-4D97-AF65-F5344CB8AC3E}">
        <p14:creationId xmlns:p14="http://schemas.microsoft.com/office/powerpoint/2010/main" val="12140900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rtlCol="0"/>
          <a:lstStyle/>
          <a:p>
            <a:pPr rtl="0"/>
            <a:fld id="{0A036B9B-1C5A-4BF7-8642-21E8AACF0683}" type="datetime1">
              <a:rPr lang="fr-FR" noProof="0" smtClean="0"/>
              <a:t>16/02/2024</a:t>
            </a:fld>
            <a:endParaRPr lang="fr-FR" noProof="0"/>
          </a:p>
        </p:txBody>
      </p:sp>
      <p:sp>
        <p:nvSpPr>
          <p:cNvPr id="3" name="Espace réservé du pied de page 2"/>
          <p:cNvSpPr>
            <a:spLocks noGrp="1"/>
          </p:cNvSpPr>
          <p:nvPr>
            <p:ph type="ftr" sz="quarter" idx="11"/>
          </p:nvPr>
        </p:nvSpPr>
        <p:spPr/>
        <p:txBody>
          <a:bodyPr rtlCol="0"/>
          <a:lstStyle/>
          <a:p>
            <a:pPr rtl="0"/>
            <a:endParaRPr lang="fr-FR" noProof="0"/>
          </a:p>
        </p:txBody>
      </p:sp>
      <p:sp>
        <p:nvSpPr>
          <p:cNvPr id="4" name="Espace réservé du numéro de diapositive 3"/>
          <p:cNvSpPr>
            <a:spLocks noGrp="1"/>
          </p:cNvSpPr>
          <p:nvPr>
            <p:ph type="sldNum" sz="quarter" idx="12"/>
          </p:nvPr>
        </p:nvSpPr>
        <p:spPr/>
        <p:txBody>
          <a:bodyPr rtlCol="0"/>
          <a:lstStyle/>
          <a:p>
            <a:pPr rtl="0"/>
            <a:fld id="{3A98EE3D-8CD1-4C3F-BD1C-C98C9596463C}" type="slidenum">
              <a:rPr lang="fr-FR" noProof="0" smtClean="0"/>
              <a:t>‹N°›</a:t>
            </a:fld>
            <a:endParaRPr lang="fr-FR" noProof="0"/>
          </a:p>
        </p:txBody>
      </p:sp>
    </p:spTree>
    <p:extLst>
      <p:ext uri="{BB962C8B-B14F-4D97-AF65-F5344CB8AC3E}">
        <p14:creationId xmlns:p14="http://schemas.microsoft.com/office/powerpoint/2010/main" val="87988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D3C475-996A-36CB-72B4-3E5050824B76}"/>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49A8FBA2-65B9-8D4F-426E-F790EAD53F3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C9867906-CC36-E82E-D020-0079CD961CF6}"/>
              </a:ext>
            </a:extLst>
          </p:cNvPr>
          <p:cNvSpPr>
            <a:spLocks noGrp="1"/>
          </p:cNvSpPr>
          <p:nvPr>
            <p:ph type="dt" sz="half" idx="10"/>
          </p:nvPr>
        </p:nvSpPr>
        <p:spPr/>
        <p:txBody>
          <a:bodyPr/>
          <a:lstStyle/>
          <a:p>
            <a:fld id="{38663CBD-8FAA-4097-9FCB-ECB365E8DC94}" type="datetime1">
              <a:rPr lang="fr-BE" smtClean="0"/>
              <a:t>16-02-24</a:t>
            </a:fld>
            <a:endParaRPr lang="fr-BE"/>
          </a:p>
        </p:txBody>
      </p:sp>
      <p:sp>
        <p:nvSpPr>
          <p:cNvPr id="5" name="Espace réservé du pied de page 4">
            <a:extLst>
              <a:ext uri="{FF2B5EF4-FFF2-40B4-BE49-F238E27FC236}">
                <a16:creationId xmlns:a16="http://schemas.microsoft.com/office/drawing/2014/main" id="{8D5B5CB0-232B-D4EF-E1EC-5CAC50A57CFE}"/>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86F571EF-D675-48DE-819F-7F5FE6DEF6BC}"/>
              </a:ext>
            </a:extLst>
          </p:cNvPr>
          <p:cNvSpPr>
            <a:spLocks noGrp="1"/>
          </p:cNvSpPr>
          <p:nvPr>
            <p:ph type="sldNum" sz="quarter" idx="12"/>
          </p:nvPr>
        </p:nvSpPr>
        <p:spPr/>
        <p:txBody>
          <a:bodyPr/>
          <a:lstStyle/>
          <a:p>
            <a:fld id="{D1D3DEE6-242A-40A2-985D-25277C3C8D89}" type="slidenum">
              <a:rPr lang="fr-BE" smtClean="0"/>
              <a:t>‹N°›</a:t>
            </a:fld>
            <a:endParaRPr lang="fr-BE"/>
          </a:p>
        </p:txBody>
      </p:sp>
    </p:spTree>
    <p:extLst>
      <p:ext uri="{BB962C8B-B14F-4D97-AF65-F5344CB8AC3E}">
        <p14:creationId xmlns:p14="http://schemas.microsoft.com/office/powerpoint/2010/main" val="39279642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rande image de contenu étroit">
    <p:spTree>
      <p:nvGrpSpPr>
        <p:cNvPr id="1" name=""/>
        <p:cNvGrpSpPr/>
        <p:nvPr/>
      </p:nvGrpSpPr>
      <p:grpSpPr>
        <a:xfrm>
          <a:off x="0" y="0"/>
          <a:ext cx="0" cy="0"/>
          <a:chOff x="0" y="0"/>
          <a:chExt cx="0" cy="0"/>
        </a:xfrm>
      </p:grpSpPr>
      <p:sp>
        <p:nvSpPr>
          <p:cNvPr id="10" name="Espace réservé d’image 9">
            <a:extLst>
              <a:ext uri="{FF2B5EF4-FFF2-40B4-BE49-F238E27FC236}">
                <a16:creationId xmlns:a16="http://schemas.microsoft.com/office/drawing/2014/main" id="{9EEDEA7C-D9D3-5E4A-A0E6-B7A0ED5E0F89}"/>
              </a:ext>
            </a:extLst>
          </p:cNvPr>
          <p:cNvSpPr>
            <a:spLocks noGrp="1"/>
          </p:cNvSpPr>
          <p:nvPr>
            <p:ph type="pic" sz="quarter" idx="13"/>
          </p:nvPr>
        </p:nvSpPr>
        <p:spPr>
          <a:xfrm>
            <a:off x="5181599" y="0"/>
            <a:ext cx="7010400" cy="6858000"/>
          </a:xfrm>
          <a:custGeom>
            <a:avLst/>
            <a:gdLst>
              <a:gd name="connsiteX0" fmla="*/ 0 w 7010400"/>
              <a:gd name="connsiteY0" fmla="*/ 0 h 6858000"/>
              <a:gd name="connsiteX1" fmla="*/ 7010400 w 7010400"/>
              <a:gd name="connsiteY1" fmla="*/ 0 h 6858000"/>
              <a:gd name="connsiteX2" fmla="*/ 7010400 w 7010400"/>
              <a:gd name="connsiteY2" fmla="*/ 6858000 h 6858000"/>
              <a:gd name="connsiteX3" fmla="*/ 0 w 7010400"/>
              <a:gd name="connsiteY3" fmla="*/ 6858000 h 6858000"/>
              <a:gd name="connsiteX4" fmla="*/ 0 w 7010400"/>
              <a:gd name="connsiteY4" fmla="*/ 2620396 h 6858000"/>
              <a:gd name="connsiteX5" fmla="*/ 508001 w 7010400"/>
              <a:gd name="connsiteY5" fmla="*/ 2620396 h 6858000"/>
              <a:gd name="connsiteX6" fmla="*/ 508001 w 7010400"/>
              <a:gd name="connsiteY6" fmla="*/ 2239395 h 6858000"/>
              <a:gd name="connsiteX7" fmla="*/ 0 w 7010400"/>
              <a:gd name="connsiteY7" fmla="*/ 223939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10400" h="6858000">
                <a:moveTo>
                  <a:pt x="0" y="0"/>
                </a:moveTo>
                <a:lnTo>
                  <a:pt x="7010400" y="0"/>
                </a:lnTo>
                <a:lnTo>
                  <a:pt x="7010400" y="6858000"/>
                </a:lnTo>
                <a:lnTo>
                  <a:pt x="0" y="6858000"/>
                </a:lnTo>
                <a:lnTo>
                  <a:pt x="0" y="2620396"/>
                </a:lnTo>
                <a:lnTo>
                  <a:pt x="508001" y="2620396"/>
                </a:lnTo>
                <a:lnTo>
                  <a:pt x="508001" y="2239395"/>
                </a:lnTo>
                <a:lnTo>
                  <a:pt x="0" y="2239395"/>
                </a:lnTo>
                <a:close/>
              </a:path>
            </a:pathLst>
          </a:custGeom>
          <a:solidFill>
            <a:schemeClr val="tx2"/>
          </a:solidFill>
        </p:spPr>
        <p:txBody>
          <a:bodyPr wrap="square" rtlCol="0">
            <a:noAutofit/>
          </a:bodyPr>
          <a:lstStyle/>
          <a:p>
            <a:pPr rtl="0"/>
            <a:r>
              <a:rPr lang="fr-FR" noProof="0"/>
              <a:t>Cliquez sur l'icône pour ajouter une image</a:t>
            </a:r>
          </a:p>
        </p:txBody>
      </p:sp>
      <p:sp>
        <p:nvSpPr>
          <p:cNvPr id="2" name="Espace réservé de la date 1"/>
          <p:cNvSpPr>
            <a:spLocks noGrp="1"/>
          </p:cNvSpPr>
          <p:nvPr>
            <p:ph type="dt" sz="half" idx="10"/>
          </p:nvPr>
        </p:nvSpPr>
        <p:spPr/>
        <p:txBody>
          <a:bodyPr rtlCol="0"/>
          <a:lstStyle/>
          <a:p>
            <a:pPr rtl="0"/>
            <a:fld id="{7BD947EF-7FD2-4AB1-BC3E-D80186717774}" type="datetime1">
              <a:rPr lang="fr-FR" noProof="0" smtClean="0"/>
              <a:t>16/02/2024</a:t>
            </a:fld>
            <a:endParaRPr lang="fr-FR" noProof="0"/>
          </a:p>
        </p:txBody>
      </p:sp>
      <p:sp>
        <p:nvSpPr>
          <p:cNvPr id="3" name="Espace réservé du pied de page 2"/>
          <p:cNvSpPr>
            <a:spLocks noGrp="1"/>
          </p:cNvSpPr>
          <p:nvPr>
            <p:ph type="ftr" sz="quarter" idx="11"/>
          </p:nvPr>
        </p:nvSpPr>
        <p:spPr/>
        <p:txBody>
          <a:bodyPr rtlCol="0"/>
          <a:lstStyle/>
          <a:p>
            <a:pPr rtl="0"/>
            <a:endParaRPr lang="fr-FR" noProof="0"/>
          </a:p>
        </p:txBody>
      </p:sp>
      <p:sp>
        <p:nvSpPr>
          <p:cNvPr id="4" name="Espace réservé du numéro de diapositive 3"/>
          <p:cNvSpPr>
            <a:spLocks noGrp="1"/>
          </p:cNvSpPr>
          <p:nvPr>
            <p:ph type="sldNum" sz="quarter" idx="12"/>
          </p:nvPr>
        </p:nvSpPr>
        <p:spPr/>
        <p:txBody>
          <a:bodyPr rtlCol="0"/>
          <a:lstStyle/>
          <a:p>
            <a:pPr rtl="0"/>
            <a:fld id="{3A98EE3D-8CD1-4C3F-BD1C-C98C9596463C}" type="slidenum">
              <a:rPr lang="fr-FR" noProof="0" smtClean="0"/>
              <a:t>‹N°›</a:t>
            </a:fld>
            <a:endParaRPr lang="fr-FR" noProof="0"/>
          </a:p>
        </p:txBody>
      </p:sp>
      <p:sp>
        <p:nvSpPr>
          <p:cNvPr id="12" name="Rectangle 1">
            <a:extLst>
              <a:ext uri="{FF2B5EF4-FFF2-40B4-BE49-F238E27FC236}">
                <a16:creationId xmlns:a16="http://schemas.microsoft.com/office/drawing/2014/main" id="{EF358276-528D-1F4E-804A-4F9FDE93568A}"/>
              </a:ext>
            </a:extLst>
          </p:cNvPr>
          <p:cNvSpPr/>
          <p:nvPr userDrawn="1"/>
        </p:nvSpPr>
        <p:spPr>
          <a:xfrm>
            <a:off x="4673599" y="2239395"/>
            <a:ext cx="1016001" cy="381001"/>
          </a:xfrm>
          <a:prstGeom prst="rect">
            <a:avLst/>
          </a:prstGeom>
          <a:solidFill>
            <a:schemeClr val="accent1"/>
          </a:solidFill>
          <a:ln w="12700">
            <a:miter lim="400000"/>
          </a:ln>
        </p:spPr>
        <p:txBody>
          <a:bodyPr lIns="25400" tIns="25400" rIns="25400" bIns="25400" rtlCol="0" anchor="ctr"/>
          <a:lstStyle/>
          <a:p>
            <a:pPr algn="ctr" defTabSz="412750" rtl="0" hangingPunct="0">
              <a:defRPr sz="3200" spc="0">
                <a:solidFill>
                  <a:srgbClr val="FFFFFF"/>
                </a:solidFill>
                <a:latin typeface="Helvetica Light"/>
                <a:ea typeface="Helvetica Light"/>
                <a:cs typeface="Helvetica Light"/>
                <a:sym typeface="Helvetica Light"/>
              </a:defRPr>
            </a:pPr>
            <a:endParaRPr lang="fr-FR" sz="1600" kern="0" noProof="0">
              <a:solidFill>
                <a:srgbClr val="FFFFFF"/>
              </a:solidFill>
              <a:latin typeface="Helvetica Light"/>
              <a:sym typeface="Helvetica Light"/>
            </a:endParaRPr>
          </a:p>
        </p:txBody>
      </p:sp>
      <p:sp>
        <p:nvSpPr>
          <p:cNvPr id="15" name="Rectangle 1">
            <a:extLst>
              <a:ext uri="{FF2B5EF4-FFF2-40B4-BE49-F238E27FC236}">
                <a16:creationId xmlns:a16="http://schemas.microsoft.com/office/drawing/2014/main" id="{A6817E56-9BF4-B245-9536-10F7E163D7D9}"/>
              </a:ext>
            </a:extLst>
          </p:cNvPr>
          <p:cNvSpPr/>
          <p:nvPr userDrawn="1"/>
        </p:nvSpPr>
        <p:spPr>
          <a:xfrm>
            <a:off x="581192" y="875830"/>
            <a:ext cx="2540001" cy="25400"/>
          </a:xfrm>
          <a:prstGeom prst="rect">
            <a:avLst/>
          </a:prstGeom>
          <a:solidFill>
            <a:srgbClr val="24282B"/>
          </a:solidFill>
          <a:ln w="12700">
            <a:miter lim="400000"/>
          </a:ln>
        </p:spPr>
        <p:txBody>
          <a:bodyPr lIns="50800" tIns="50800" rIns="50800" bIns="50800" rtlCol="0" anchor="ctr"/>
          <a:lstStyle/>
          <a:p>
            <a:pPr algn="ctr" rtl="0">
              <a:defRPr sz="3200" spc="0">
                <a:solidFill>
                  <a:srgbClr val="0433FF"/>
                </a:solidFill>
                <a:latin typeface="Helvetica Light"/>
                <a:ea typeface="Helvetica Light"/>
                <a:cs typeface="Helvetica Light"/>
                <a:sym typeface="Helvetica Light"/>
              </a:defRPr>
            </a:pPr>
            <a:endParaRPr lang="fr-FR" noProof="0"/>
          </a:p>
        </p:txBody>
      </p:sp>
      <p:sp>
        <p:nvSpPr>
          <p:cNvPr id="18" name="Espace réservé du contenu 2">
            <a:extLst>
              <a:ext uri="{FF2B5EF4-FFF2-40B4-BE49-F238E27FC236}">
                <a16:creationId xmlns:a16="http://schemas.microsoft.com/office/drawing/2014/main" id="{A2F758DC-4792-1D42-83A8-ED4E6CD5F7E3}"/>
              </a:ext>
            </a:extLst>
          </p:cNvPr>
          <p:cNvSpPr>
            <a:spLocks noGrp="1"/>
          </p:cNvSpPr>
          <p:nvPr>
            <p:ph sz="half" idx="1" hasCustomPrompt="1"/>
          </p:nvPr>
        </p:nvSpPr>
        <p:spPr>
          <a:xfrm>
            <a:off x="581194" y="2720636"/>
            <a:ext cx="3863216" cy="3634317"/>
          </a:xfrm>
        </p:spPr>
        <p:txBody>
          <a:bodyPr rtlCol="0" anchor="t">
            <a:normAutofit/>
          </a:bodyPr>
          <a:lstStyle>
            <a:lvl1pPr>
              <a:defRPr sz="1600"/>
            </a:lvl1pPr>
            <a:lvl2pPr>
              <a:defRPr sz="1400"/>
            </a:lvl2pPr>
            <a:lvl3pPr>
              <a:defRPr sz="1200"/>
            </a:lvl3pPr>
            <a:lvl4pPr>
              <a:defRPr sz="1100"/>
            </a:lvl4pPr>
            <a:lvl5pPr>
              <a:defRPr sz="1100"/>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9" name="Titre 1">
            <a:extLst>
              <a:ext uri="{FF2B5EF4-FFF2-40B4-BE49-F238E27FC236}">
                <a16:creationId xmlns:a16="http://schemas.microsoft.com/office/drawing/2014/main" id="{2859246A-0674-144E-84D6-29D5891C06F8}"/>
              </a:ext>
            </a:extLst>
          </p:cNvPr>
          <p:cNvSpPr>
            <a:spLocks noGrp="1"/>
          </p:cNvSpPr>
          <p:nvPr>
            <p:ph type="title" hasCustomPrompt="1"/>
          </p:nvPr>
        </p:nvSpPr>
        <p:spPr>
          <a:xfrm>
            <a:off x="581192" y="1304660"/>
            <a:ext cx="3863216" cy="1415976"/>
          </a:xfrm>
        </p:spPr>
        <p:txBody>
          <a:bodyPr rtlCol="0" anchor="t">
            <a:normAutofit/>
          </a:bodyPr>
          <a:lstStyle>
            <a:lvl1pPr>
              <a:defRPr sz="3400"/>
            </a:lvl1pPr>
          </a:lstStyle>
          <a:p>
            <a:pPr rtl="0"/>
            <a:r>
              <a:rPr lang="fr-FR" noProof="0"/>
              <a:t>Le titre vient ici</a:t>
            </a:r>
          </a:p>
        </p:txBody>
      </p:sp>
    </p:spTree>
    <p:extLst>
      <p:ext uri="{BB962C8B-B14F-4D97-AF65-F5344CB8AC3E}">
        <p14:creationId xmlns:p14="http://schemas.microsoft.com/office/powerpoint/2010/main" val="23865881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actez-nous">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rtlCol="0"/>
          <a:lstStyle/>
          <a:p>
            <a:pPr rtl="0"/>
            <a:fld id="{600D4A5F-E1DC-45E6-8CAB-3F65C30D23A4}" type="datetime1">
              <a:rPr lang="fr-FR" noProof="0" smtClean="0"/>
              <a:t>16/02/2024</a:t>
            </a:fld>
            <a:endParaRPr lang="fr-FR" noProof="0"/>
          </a:p>
        </p:txBody>
      </p:sp>
      <p:sp>
        <p:nvSpPr>
          <p:cNvPr id="3" name="Espace réservé du pied de page 2"/>
          <p:cNvSpPr>
            <a:spLocks noGrp="1"/>
          </p:cNvSpPr>
          <p:nvPr>
            <p:ph type="ftr" sz="quarter" idx="11"/>
          </p:nvPr>
        </p:nvSpPr>
        <p:spPr/>
        <p:txBody>
          <a:bodyPr rtlCol="0"/>
          <a:lstStyle/>
          <a:p>
            <a:pPr rtl="0"/>
            <a:endParaRPr lang="fr-FR" noProof="0"/>
          </a:p>
        </p:txBody>
      </p:sp>
      <p:sp>
        <p:nvSpPr>
          <p:cNvPr id="4" name="Espace réservé du numéro de diapositive 3"/>
          <p:cNvSpPr>
            <a:spLocks noGrp="1"/>
          </p:cNvSpPr>
          <p:nvPr>
            <p:ph type="sldNum" sz="quarter" idx="12"/>
          </p:nvPr>
        </p:nvSpPr>
        <p:spPr/>
        <p:txBody>
          <a:bodyPr rtlCol="0"/>
          <a:lstStyle/>
          <a:p>
            <a:pPr rtl="0"/>
            <a:fld id="{3A98EE3D-8CD1-4C3F-BD1C-C98C9596463C}" type="slidenum">
              <a:rPr lang="fr-FR" noProof="0" smtClean="0"/>
              <a:t>‹N°›</a:t>
            </a:fld>
            <a:endParaRPr lang="fr-FR" noProof="0"/>
          </a:p>
        </p:txBody>
      </p:sp>
      <p:sp>
        <p:nvSpPr>
          <p:cNvPr id="5" name="Rectangle 1">
            <a:extLst>
              <a:ext uri="{FF2B5EF4-FFF2-40B4-BE49-F238E27FC236}">
                <a16:creationId xmlns:a16="http://schemas.microsoft.com/office/drawing/2014/main" id="{360596E6-4DE9-A746-9D39-94401D2B4645}"/>
              </a:ext>
            </a:extLst>
          </p:cNvPr>
          <p:cNvSpPr/>
          <p:nvPr userDrawn="1"/>
        </p:nvSpPr>
        <p:spPr>
          <a:xfrm rot="16200000">
            <a:off x="3619401" y="2402840"/>
            <a:ext cx="1270001" cy="12701"/>
          </a:xfrm>
          <a:prstGeom prst="rect">
            <a:avLst/>
          </a:prstGeom>
          <a:solidFill>
            <a:srgbClr val="111111"/>
          </a:solidFill>
          <a:ln w="12700">
            <a:miter lim="400000"/>
          </a:ln>
        </p:spPr>
        <p:txBody>
          <a:bodyPr lIns="25400" tIns="25400" rIns="25400" bIns="25400" rtlCol="0" anchor="ctr"/>
          <a:lstStyle/>
          <a:p>
            <a:pPr algn="ctr" rtl="0">
              <a:defRPr sz="3200" spc="0">
                <a:solidFill>
                  <a:srgbClr val="000000"/>
                </a:solidFill>
                <a:latin typeface="Helvetica Light"/>
                <a:ea typeface="Helvetica Light"/>
                <a:cs typeface="Helvetica Light"/>
                <a:sym typeface="Helvetica Light"/>
              </a:defRPr>
            </a:pPr>
            <a:endParaRPr lang="fr-FR" sz="1600" noProof="0"/>
          </a:p>
        </p:txBody>
      </p:sp>
      <p:sp>
        <p:nvSpPr>
          <p:cNvPr id="14" name="Espace réservé d’image 13">
            <a:extLst>
              <a:ext uri="{FF2B5EF4-FFF2-40B4-BE49-F238E27FC236}">
                <a16:creationId xmlns:a16="http://schemas.microsoft.com/office/drawing/2014/main" id="{14FCD294-AF1C-5E4C-A4DA-80CFCFA430D2}"/>
              </a:ext>
            </a:extLst>
          </p:cNvPr>
          <p:cNvSpPr>
            <a:spLocks noGrp="1"/>
          </p:cNvSpPr>
          <p:nvPr>
            <p:ph type="pic" sz="quarter" idx="13"/>
          </p:nvPr>
        </p:nvSpPr>
        <p:spPr>
          <a:xfrm>
            <a:off x="973138" y="917461"/>
            <a:ext cx="2205037" cy="4989627"/>
          </a:xfrm>
          <a:custGeom>
            <a:avLst/>
            <a:gdLst>
              <a:gd name="connsiteX0" fmla="*/ 0 w 2205037"/>
              <a:gd name="connsiteY0" fmla="*/ 0 h 4989627"/>
              <a:gd name="connsiteX1" fmla="*/ 2205037 w 2205037"/>
              <a:gd name="connsiteY1" fmla="*/ 0 h 4989627"/>
              <a:gd name="connsiteX2" fmla="*/ 2205037 w 2205037"/>
              <a:gd name="connsiteY2" fmla="*/ 4989627 h 4989627"/>
              <a:gd name="connsiteX3" fmla="*/ 0 w 2205037"/>
              <a:gd name="connsiteY3" fmla="*/ 4989627 h 4989627"/>
              <a:gd name="connsiteX4" fmla="*/ 0 w 2205037"/>
              <a:gd name="connsiteY4" fmla="*/ 4286290 h 4989627"/>
              <a:gd name="connsiteX5" fmla="*/ 809319 w 2205037"/>
              <a:gd name="connsiteY5" fmla="*/ 4286290 h 4989627"/>
              <a:gd name="connsiteX6" fmla="*/ 809319 w 2205037"/>
              <a:gd name="connsiteY6" fmla="*/ 3905289 h 4989627"/>
              <a:gd name="connsiteX7" fmla="*/ 0 w 2205037"/>
              <a:gd name="connsiteY7" fmla="*/ 3905289 h 498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5037" h="4989627">
                <a:moveTo>
                  <a:pt x="0" y="0"/>
                </a:moveTo>
                <a:lnTo>
                  <a:pt x="2205037" y="0"/>
                </a:lnTo>
                <a:lnTo>
                  <a:pt x="2205037" y="4989627"/>
                </a:lnTo>
                <a:lnTo>
                  <a:pt x="0" y="4989627"/>
                </a:lnTo>
                <a:lnTo>
                  <a:pt x="0" y="4286290"/>
                </a:lnTo>
                <a:lnTo>
                  <a:pt x="809319" y="4286290"/>
                </a:lnTo>
                <a:lnTo>
                  <a:pt x="809319" y="3905289"/>
                </a:lnTo>
                <a:lnTo>
                  <a:pt x="0" y="3905289"/>
                </a:lnTo>
                <a:close/>
              </a:path>
            </a:pathLst>
          </a:custGeom>
          <a:solidFill>
            <a:schemeClr val="tx2"/>
          </a:solidFill>
        </p:spPr>
        <p:txBody>
          <a:bodyPr wrap="square" rtlCol="0">
            <a:noAutofit/>
          </a:bodyPr>
          <a:lstStyle/>
          <a:p>
            <a:pPr rtl="0"/>
            <a:r>
              <a:rPr lang="fr-FR" noProof="0"/>
              <a:t>Cliquez sur l'icône pour ajouter une image</a:t>
            </a:r>
          </a:p>
        </p:txBody>
      </p:sp>
      <p:sp>
        <p:nvSpPr>
          <p:cNvPr id="15" name="Rectangle 1">
            <a:extLst>
              <a:ext uri="{FF2B5EF4-FFF2-40B4-BE49-F238E27FC236}">
                <a16:creationId xmlns:a16="http://schemas.microsoft.com/office/drawing/2014/main" id="{8EDF2123-85B2-F547-8D7A-F0273E1E9E85}"/>
              </a:ext>
            </a:extLst>
          </p:cNvPr>
          <p:cNvSpPr/>
          <p:nvPr userDrawn="1"/>
        </p:nvSpPr>
        <p:spPr>
          <a:xfrm>
            <a:off x="764089" y="4824593"/>
            <a:ext cx="1016001" cy="381001"/>
          </a:xfrm>
          <a:prstGeom prst="rect">
            <a:avLst/>
          </a:prstGeom>
          <a:solidFill>
            <a:schemeClr val="accent1"/>
          </a:solidFill>
          <a:ln w="12700">
            <a:miter lim="400000"/>
          </a:ln>
        </p:spPr>
        <p:txBody>
          <a:bodyPr lIns="25400" tIns="25400" rIns="25400" bIns="25400" rtlCol="0" anchor="ctr"/>
          <a:lstStyle/>
          <a:p>
            <a:pPr algn="ctr" defTabSz="412750" rtl="0" hangingPunct="0">
              <a:defRPr sz="3200" spc="0">
                <a:solidFill>
                  <a:srgbClr val="FFFFFF"/>
                </a:solidFill>
                <a:latin typeface="Helvetica Light"/>
                <a:ea typeface="Helvetica Light"/>
                <a:cs typeface="Helvetica Light"/>
                <a:sym typeface="Helvetica Light"/>
              </a:defRPr>
            </a:pPr>
            <a:endParaRPr lang="fr-FR" sz="1600" kern="0" noProof="0">
              <a:solidFill>
                <a:srgbClr val="FFFFFF"/>
              </a:solidFill>
              <a:latin typeface="Helvetica Light"/>
              <a:sym typeface="Helvetica Light"/>
            </a:endParaRPr>
          </a:p>
        </p:txBody>
      </p:sp>
      <p:sp>
        <p:nvSpPr>
          <p:cNvPr id="18" name="Titre 1">
            <a:extLst>
              <a:ext uri="{FF2B5EF4-FFF2-40B4-BE49-F238E27FC236}">
                <a16:creationId xmlns:a16="http://schemas.microsoft.com/office/drawing/2014/main" id="{51DA15C9-6722-0B47-897A-7DC9AED35B7C}"/>
              </a:ext>
            </a:extLst>
          </p:cNvPr>
          <p:cNvSpPr>
            <a:spLocks noGrp="1"/>
          </p:cNvSpPr>
          <p:nvPr>
            <p:ph type="title" hasCustomPrompt="1"/>
          </p:nvPr>
        </p:nvSpPr>
        <p:spPr>
          <a:xfrm>
            <a:off x="4248051" y="2945525"/>
            <a:ext cx="2945494" cy="1613201"/>
          </a:xfrm>
        </p:spPr>
        <p:txBody>
          <a:bodyPr lIns="0" tIns="0" rIns="0" bIns="0" rtlCol="0" anchor="b">
            <a:normAutofit/>
          </a:bodyPr>
          <a:lstStyle>
            <a:lvl1pPr>
              <a:defRPr sz="3400"/>
            </a:lvl1pPr>
          </a:lstStyle>
          <a:p>
            <a:pPr rtl="0"/>
            <a:r>
              <a:rPr lang="fr-FR" noProof="0"/>
              <a:t>LE TITRE VIENT ICI</a:t>
            </a:r>
          </a:p>
        </p:txBody>
      </p:sp>
      <p:sp>
        <p:nvSpPr>
          <p:cNvPr id="22" name="Espace réservé du contenu 20">
            <a:extLst>
              <a:ext uri="{FF2B5EF4-FFF2-40B4-BE49-F238E27FC236}">
                <a16:creationId xmlns:a16="http://schemas.microsoft.com/office/drawing/2014/main" id="{5FFB748F-E999-9A4B-B9D8-B6E1C2AE0134}"/>
              </a:ext>
            </a:extLst>
          </p:cNvPr>
          <p:cNvSpPr>
            <a:spLocks noGrp="1"/>
          </p:cNvSpPr>
          <p:nvPr>
            <p:ph sz="quarter" idx="14" hasCustomPrompt="1"/>
          </p:nvPr>
        </p:nvSpPr>
        <p:spPr>
          <a:xfrm>
            <a:off x="7405688" y="2005013"/>
            <a:ext cx="4510087" cy="4027487"/>
          </a:xfrm>
        </p:spPr>
        <p:txBody>
          <a:bodyPr rtlCol="0"/>
          <a:lstStyle/>
          <a:p>
            <a:pPr lvl="0" rtl="0"/>
            <a:r>
              <a:rPr lang="fr-FR" noProof="0"/>
              <a:t>Modifiez les styles du texte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Tree>
    <p:extLst>
      <p:ext uri="{BB962C8B-B14F-4D97-AF65-F5344CB8AC3E}">
        <p14:creationId xmlns:p14="http://schemas.microsoft.com/office/powerpoint/2010/main" val="42606335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aleri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rtlCol="0"/>
          <a:lstStyle/>
          <a:p>
            <a:pPr rtl="0"/>
            <a:fld id="{1E6A772A-E2DA-454A-863E-78423D59A73A}" type="datetime1">
              <a:rPr lang="fr-FR" noProof="0" smtClean="0"/>
              <a:t>16/02/2024</a:t>
            </a:fld>
            <a:endParaRPr lang="fr-FR" noProof="0"/>
          </a:p>
        </p:txBody>
      </p:sp>
      <p:sp>
        <p:nvSpPr>
          <p:cNvPr id="3" name="Espace réservé du pied de page 2"/>
          <p:cNvSpPr>
            <a:spLocks noGrp="1"/>
          </p:cNvSpPr>
          <p:nvPr>
            <p:ph type="ftr" sz="quarter" idx="11"/>
          </p:nvPr>
        </p:nvSpPr>
        <p:spPr/>
        <p:txBody>
          <a:bodyPr rtlCol="0"/>
          <a:lstStyle/>
          <a:p>
            <a:pPr rtl="0"/>
            <a:endParaRPr lang="fr-FR" noProof="0"/>
          </a:p>
        </p:txBody>
      </p:sp>
      <p:sp>
        <p:nvSpPr>
          <p:cNvPr id="4" name="Espace réservé du numéro de diapositive 3"/>
          <p:cNvSpPr>
            <a:spLocks noGrp="1"/>
          </p:cNvSpPr>
          <p:nvPr>
            <p:ph type="sldNum" sz="quarter" idx="12"/>
          </p:nvPr>
        </p:nvSpPr>
        <p:spPr/>
        <p:txBody>
          <a:bodyPr rtlCol="0"/>
          <a:lstStyle/>
          <a:p>
            <a:pPr rtl="0"/>
            <a:fld id="{3A98EE3D-8CD1-4C3F-BD1C-C98C9596463C}" type="slidenum">
              <a:rPr lang="fr-FR" noProof="0" smtClean="0"/>
              <a:t>‹N°›</a:t>
            </a:fld>
            <a:endParaRPr lang="fr-FR" noProof="0"/>
          </a:p>
        </p:txBody>
      </p:sp>
      <p:sp>
        <p:nvSpPr>
          <p:cNvPr id="5" name="placeholder.jpg">
            <a:extLst>
              <a:ext uri="{FF2B5EF4-FFF2-40B4-BE49-F238E27FC236}">
                <a16:creationId xmlns:a16="http://schemas.microsoft.com/office/drawing/2014/main" id="{D447DA2F-5DA0-834C-9AFA-DC4F7B4ECCDC}"/>
              </a:ext>
            </a:extLst>
          </p:cNvPr>
          <p:cNvSpPr>
            <a:spLocks noGrp="1"/>
          </p:cNvSpPr>
          <p:nvPr>
            <p:ph type="pic" sz="quarter" idx="13"/>
          </p:nvPr>
        </p:nvSpPr>
        <p:spPr>
          <a:xfrm>
            <a:off x="10128308" y="717550"/>
            <a:ext cx="2063601" cy="4953001"/>
          </a:xfrm>
          <a:prstGeom prst="rect">
            <a:avLst/>
          </a:prstGeom>
          <a:solidFill>
            <a:schemeClr val="tx2"/>
          </a:solidFill>
        </p:spPr>
        <p:txBody>
          <a:bodyPr lIns="91439" tIns="45719" rIns="91439" bIns="45719" rtlCol="0">
            <a:noAutofit/>
          </a:bodyPr>
          <a:lstStyle/>
          <a:p>
            <a:pPr rtl="0"/>
            <a:r>
              <a:rPr lang="fr-FR" noProof="0"/>
              <a:t>Cliquez sur l'icône pour ajouter une image</a:t>
            </a:r>
          </a:p>
        </p:txBody>
      </p:sp>
      <p:sp>
        <p:nvSpPr>
          <p:cNvPr id="10" name="Espace réservé d’image 9">
            <a:extLst>
              <a:ext uri="{FF2B5EF4-FFF2-40B4-BE49-F238E27FC236}">
                <a16:creationId xmlns:a16="http://schemas.microsoft.com/office/drawing/2014/main" id="{0292654E-1088-3C42-A573-2CBF48FA3324}"/>
              </a:ext>
            </a:extLst>
          </p:cNvPr>
          <p:cNvSpPr>
            <a:spLocks noGrp="1"/>
          </p:cNvSpPr>
          <p:nvPr>
            <p:ph type="pic" sz="quarter" idx="14"/>
          </p:nvPr>
        </p:nvSpPr>
        <p:spPr>
          <a:xfrm>
            <a:off x="1274457" y="3168650"/>
            <a:ext cx="3367194" cy="3689350"/>
          </a:xfrm>
          <a:custGeom>
            <a:avLst/>
            <a:gdLst>
              <a:gd name="connsiteX0" fmla="*/ 0 w 3367194"/>
              <a:gd name="connsiteY0" fmla="*/ 0 h 3689350"/>
              <a:gd name="connsiteX1" fmla="*/ 3367194 w 3367194"/>
              <a:gd name="connsiteY1" fmla="*/ 0 h 3689350"/>
              <a:gd name="connsiteX2" fmla="*/ 3367194 w 3367194"/>
              <a:gd name="connsiteY2" fmla="*/ 3689350 h 3689350"/>
              <a:gd name="connsiteX3" fmla="*/ 0 w 3367194"/>
              <a:gd name="connsiteY3" fmla="*/ 3689350 h 3689350"/>
              <a:gd name="connsiteX4" fmla="*/ 0 w 3367194"/>
              <a:gd name="connsiteY4" fmla="*/ 2035101 h 3689350"/>
              <a:gd name="connsiteX5" fmla="*/ 508000 w 3367194"/>
              <a:gd name="connsiteY5" fmla="*/ 2035101 h 3689350"/>
              <a:gd name="connsiteX6" fmla="*/ 508000 w 3367194"/>
              <a:gd name="connsiteY6" fmla="*/ 1654100 h 3689350"/>
              <a:gd name="connsiteX7" fmla="*/ 0 w 3367194"/>
              <a:gd name="connsiteY7" fmla="*/ 1654100 h 368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67194" h="3689350">
                <a:moveTo>
                  <a:pt x="0" y="0"/>
                </a:moveTo>
                <a:lnTo>
                  <a:pt x="3367194" y="0"/>
                </a:lnTo>
                <a:lnTo>
                  <a:pt x="3367194" y="3689350"/>
                </a:lnTo>
                <a:lnTo>
                  <a:pt x="0" y="3689350"/>
                </a:lnTo>
                <a:lnTo>
                  <a:pt x="0" y="2035101"/>
                </a:lnTo>
                <a:lnTo>
                  <a:pt x="508000" y="2035101"/>
                </a:lnTo>
                <a:lnTo>
                  <a:pt x="508000" y="1654100"/>
                </a:lnTo>
                <a:lnTo>
                  <a:pt x="0" y="1654100"/>
                </a:lnTo>
                <a:close/>
              </a:path>
            </a:pathLst>
          </a:custGeom>
          <a:solidFill>
            <a:schemeClr val="tx2"/>
          </a:solidFill>
        </p:spPr>
        <p:txBody>
          <a:bodyPr wrap="square" lIns="91439" tIns="45719" rIns="91439" bIns="45719" rtlCol="0">
            <a:noAutofit/>
          </a:bodyPr>
          <a:lstStyle/>
          <a:p>
            <a:pPr rtl="0"/>
            <a:r>
              <a:rPr lang="fr-FR" noProof="0"/>
              <a:t>Cliquez sur l'icône pour ajouter une image</a:t>
            </a:r>
          </a:p>
        </p:txBody>
      </p:sp>
      <p:sp>
        <p:nvSpPr>
          <p:cNvPr id="7" name="placeholder.jpg">
            <a:extLst>
              <a:ext uri="{FF2B5EF4-FFF2-40B4-BE49-F238E27FC236}">
                <a16:creationId xmlns:a16="http://schemas.microsoft.com/office/drawing/2014/main" id="{098C8554-580A-2442-9906-28A71B624A68}"/>
              </a:ext>
            </a:extLst>
          </p:cNvPr>
          <p:cNvSpPr>
            <a:spLocks noGrp="1"/>
          </p:cNvSpPr>
          <p:nvPr>
            <p:ph type="pic" sz="quarter" idx="15"/>
          </p:nvPr>
        </p:nvSpPr>
        <p:spPr>
          <a:xfrm>
            <a:off x="1274457" y="0"/>
            <a:ext cx="3367194" cy="2667000"/>
          </a:xfrm>
          <a:prstGeom prst="rect">
            <a:avLst/>
          </a:prstGeom>
          <a:solidFill>
            <a:schemeClr val="tx2"/>
          </a:solidFill>
        </p:spPr>
        <p:txBody>
          <a:bodyPr lIns="91439" tIns="45719" rIns="91439" bIns="45719" rtlCol="0">
            <a:noAutofit/>
          </a:bodyPr>
          <a:lstStyle/>
          <a:p>
            <a:pPr rtl="0"/>
            <a:r>
              <a:rPr lang="fr-FR" noProof="0"/>
              <a:t>Cliquez sur l'icône pour ajouter une image</a:t>
            </a:r>
          </a:p>
        </p:txBody>
      </p:sp>
      <p:sp>
        <p:nvSpPr>
          <p:cNvPr id="11" name="Rectangle 1">
            <a:extLst>
              <a:ext uri="{FF2B5EF4-FFF2-40B4-BE49-F238E27FC236}">
                <a16:creationId xmlns:a16="http://schemas.microsoft.com/office/drawing/2014/main" id="{4DD41584-4B5C-2B41-B712-6810C565BC56}"/>
              </a:ext>
            </a:extLst>
          </p:cNvPr>
          <p:cNvSpPr/>
          <p:nvPr userDrawn="1"/>
        </p:nvSpPr>
        <p:spPr>
          <a:xfrm>
            <a:off x="766456" y="4822750"/>
            <a:ext cx="1016001" cy="381001"/>
          </a:xfrm>
          <a:prstGeom prst="rect">
            <a:avLst/>
          </a:prstGeom>
          <a:solidFill>
            <a:schemeClr val="accent1"/>
          </a:solidFill>
          <a:ln w="12700">
            <a:miter lim="400000"/>
          </a:ln>
        </p:spPr>
        <p:txBody>
          <a:bodyPr lIns="25400" tIns="25400" rIns="25400" bIns="25400" rtlCol="0" anchor="ctr"/>
          <a:lstStyle/>
          <a:p>
            <a:pPr algn="ctr" defTabSz="412750" rtl="0" hangingPunct="0">
              <a:defRPr sz="3200" spc="0">
                <a:solidFill>
                  <a:srgbClr val="FFFFFF"/>
                </a:solidFill>
                <a:latin typeface="Helvetica Light"/>
                <a:ea typeface="Helvetica Light"/>
                <a:cs typeface="Helvetica Light"/>
                <a:sym typeface="Helvetica Light"/>
              </a:defRPr>
            </a:pPr>
            <a:endParaRPr lang="fr-FR" sz="1600" kern="0" noProof="0">
              <a:solidFill>
                <a:srgbClr val="FFFFFF"/>
              </a:solidFill>
              <a:latin typeface="Helvetica Light"/>
              <a:sym typeface="Helvetica Light"/>
            </a:endParaRPr>
          </a:p>
        </p:txBody>
      </p:sp>
      <p:sp>
        <p:nvSpPr>
          <p:cNvPr id="12" name="Rectangle 1">
            <a:extLst>
              <a:ext uri="{FF2B5EF4-FFF2-40B4-BE49-F238E27FC236}">
                <a16:creationId xmlns:a16="http://schemas.microsoft.com/office/drawing/2014/main" id="{BCFE255A-D792-824C-B7BD-0F53CCBE9393}"/>
              </a:ext>
            </a:extLst>
          </p:cNvPr>
          <p:cNvSpPr/>
          <p:nvPr userDrawn="1"/>
        </p:nvSpPr>
        <p:spPr>
          <a:xfrm>
            <a:off x="9493307" y="2901950"/>
            <a:ext cx="1270001" cy="12700"/>
          </a:xfrm>
          <a:prstGeom prst="rect">
            <a:avLst/>
          </a:prstGeom>
          <a:solidFill>
            <a:srgbClr val="24282B"/>
          </a:solidFill>
          <a:ln w="12700">
            <a:miter lim="400000"/>
          </a:ln>
        </p:spPr>
        <p:txBody>
          <a:bodyPr lIns="25400" tIns="25400" rIns="25400" bIns="25400" rtlCol="0" anchor="ctr"/>
          <a:lstStyle/>
          <a:p>
            <a:pPr algn="ctr" rtl="0">
              <a:defRPr sz="3200" spc="0">
                <a:solidFill>
                  <a:srgbClr val="0433FF"/>
                </a:solidFill>
                <a:latin typeface="Helvetica Light"/>
                <a:ea typeface="Helvetica Light"/>
                <a:cs typeface="Helvetica Light"/>
                <a:sym typeface="Helvetica Light"/>
              </a:defRPr>
            </a:pPr>
            <a:endParaRPr lang="fr-FR" sz="1600" noProof="0"/>
          </a:p>
        </p:txBody>
      </p:sp>
      <p:sp>
        <p:nvSpPr>
          <p:cNvPr id="13" name="Rectangle 1">
            <a:extLst>
              <a:ext uri="{FF2B5EF4-FFF2-40B4-BE49-F238E27FC236}">
                <a16:creationId xmlns:a16="http://schemas.microsoft.com/office/drawing/2014/main" id="{C5F7BCC5-255A-E040-9CB6-55FC42CEBF16}"/>
              </a:ext>
            </a:extLst>
          </p:cNvPr>
          <p:cNvSpPr/>
          <p:nvPr userDrawn="1"/>
        </p:nvSpPr>
        <p:spPr>
          <a:xfrm rot="16200000">
            <a:off x="3519629" y="2273300"/>
            <a:ext cx="1270001" cy="12700"/>
          </a:xfrm>
          <a:prstGeom prst="rect">
            <a:avLst/>
          </a:prstGeom>
          <a:solidFill>
            <a:srgbClr val="24282B"/>
          </a:solidFill>
          <a:ln w="12700">
            <a:miter lim="400000"/>
          </a:ln>
        </p:spPr>
        <p:txBody>
          <a:bodyPr lIns="25400" tIns="25400" rIns="25400" bIns="25400" rtlCol="0" anchor="ctr"/>
          <a:lstStyle/>
          <a:p>
            <a:pPr algn="ctr" rtl="0">
              <a:defRPr sz="3200" spc="0">
                <a:solidFill>
                  <a:srgbClr val="0433FF"/>
                </a:solidFill>
                <a:latin typeface="Helvetica Light"/>
                <a:ea typeface="Helvetica Light"/>
                <a:cs typeface="Helvetica Light"/>
                <a:sym typeface="Helvetica Light"/>
              </a:defRPr>
            </a:pPr>
            <a:endParaRPr lang="fr-FR" sz="1600" noProof="0"/>
          </a:p>
        </p:txBody>
      </p:sp>
      <p:sp>
        <p:nvSpPr>
          <p:cNvPr id="16" name="Titre 1">
            <a:extLst>
              <a:ext uri="{FF2B5EF4-FFF2-40B4-BE49-F238E27FC236}">
                <a16:creationId xmlns:a16="http://schemas.microsoft.com/office/drawing/2014/main" id="{A015DDBE-BC7A-D046-BEA1-79A44722B1F7}"/>
              </a:ext>
            </a:extLst>
          </p:cNvPr>
          <p:cNvSpPr>
            <a:spLocks noGrp="1"/>
          </p:cNvSpPr>
          <p:nvPr>
            <p:ph type="title" hasCustomPrompt="1"/>
          </p:nvPr>
        </p:nvSpPr>
        <p:spPr>
          <a:xfrm>
            <a:off x="6152484" y="3486000"/>
            <a:ext cx="3658324" cy="1613201"/>
          </a:xfrm>
        </p:spPr>
        <p:txBody>
          <a:bodyPr lIns="0" tIns="0" rIns="0" bIns="0" rtlCol="0" anchor="ctr">
            <a:normAutofit/>
          </a:bodyPr>
          <a:lstStyle>
            <a:lvl1pPr>
              <a:defRPr sz="3400"/>
            </a:lvl1pPr>
          </a:lstStyle>
          <a:p>
            <a:pPr rtl="0"/>
            <a:r>
              <a:rPr lang="fr-FR" noProof="0"/>
              <a:t>LE TITRE VIENT ICI</a:t>
            </a:r>
          </a:p>
        </p:txBody>
      </p:sp>
    </p:spTree>
    <p:extLst>
      <p:ext uri="{BB962C8B-B14F-4D97-AF65-F5344CB8AC3E}">
        <p14:creationId xmlns:p14="http://schemas.microsoft.com/office/powerpoint/2010/main" val="37139188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re et contenu 2">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rtlCol="0"/>
          <a:lstStyle/>
          <a:p>
            <a:pPr rtl="0"/>
            <a:fld id="{0862BE23-27B3-4DA3-893E-C941D5716EA4}" type="datetime1">
              <a:rPr lang="fr-FR" noProof="0" smtClean="0"/>
              <a:t>16/02/2024</a:t>
            </a:fld>
            <a:endParaRPr lang="fr-FR" noProof="0"/>
          </a:p>
        </p:txBody>
      </p:sp>
      <p:sp>
        <p:nvSpPr>
          <p:cNvPr id="3" name="Espace réservé du pied de page 2"/>
          <p:cNvSpPr>
            <a:spLocks noGrp="1"/>
          </p:cNvSpPr>
          <p:nvPr>
            <p:ph type="ftr" sz="quarter" idx="11"/>
          </p:nvPr>
        </p:nvSpPr>
        <p:spPr/>
        <p:txBody>
          <a:bodyPr rtlCol="0"/>
          <a:lstStyle/>
          <a:p>
            <a:pPr rtl="0"/>
            <a:endParaRPr lang="fr-FR" noProof="0"/>
          </a:p>
        </p:txBody>
      </p:sp>
      <p:sp>
        <p:nvSpPr>
          <p:cNvPr id="4" name="Espace réservé du numéro de diapositive 3"/>
          <p:cNvSpPr>
            <a:spLocks noGrp="1"/>
          </p:cNvSpPr>
          <p:nvPr>
            <p:ph type="sldNum" sz="quarter" idx="12"/>
          </p:nvPr>
        </p:nvSpPr>
        <p:spPr/>
        <p:txBody>
          <a:bodyPr rtlCol="0"/>
          <a:lstStyle/>
          <a:p>
            <a:pPr rtl="0"/>
            <a:fld id="{3A98EE3D-8CD1-4C3F-BD1C-C98C9596463C}" type="slidenum">
              <a:rPr lang="fr-FR" noProof="0" smtClean="0"/>
              <a:t>‹N°›</a:t>
            </a:fld>
            <a:endParaRPr lang="fr-FR" noProof="0"/>
          </a:p>
        </p:txBody>
      </p:sp>
      <p:sp>
        <p:nvSpPr>
          <p:cNvPr id="5" name="Rectangle 1">
            <a:extLst>
              <a:ext uri="{FF2B5EF4-FFF2-40B4-BE49-F238E27FC236}">
                <a16:creationId xmlns:a16="http://schemas.microsoft.com/office/drawing/2014/main" id="{D6BDBD8F-0811-E743-8D29-95FBA6111DCA}"/>
              </a:ext>
            </a:extLst>
          </p:cNvPr>
          <p:cNvSpPr/>
          <p:nvPr userDrawn="1"/>
        </p:nvSpPr>
        <p:spPr>
          <a:xfrm>
            <a:off x="5216208" y="-1"/>
            <a:ext cx="6975793" cy="6858001"/>
          </a:xfrm>
          <a:prstGeom prst="rect">
            <a:avLst/>
          </a:prstGeom>
          <a:solidFill>
            <a:schemeClr val="tx2"/>
          </a:solidFill>
          <a:ln w="12700">
            <a:miter lim="400000"/>
          </a:ln>
        </p:spPr>
        <p:txBody>
          <a:bodyPr lIns="25400" tIns="25400" rIns="25400" bIns="25400" rtlCol="0" anchor="ctr"/>
          <a:lstStyle/>
          <a:p>
            <a:pPr algn="ctr" rtl="0">
              <a:defRPr sz="3200" spc="0">
                <a:solidFill>
                  <a:srgbClr val="FFFFFF"/>
                </a:solidFill>
                <a:latin typeface="Helvetica Light"/>
                <a:ea typeface="Helvetica Light"/>
                <a:cs typeface="Helvetica Light"/>
                <a:sym typeface="Helvetica Light"/>
              </a:defRPr>
            </a:pPr>
            <a:endParaRPr lang="fr-FR" sz="1600" noProof="0"/>
          </a:p>
        </p:txBody>
      </p:sp>
      <p:sp>
        <p:nvSpPr>
          <p:cNvPr id="6" name="Rectangle 1">
            <a:extLst>
              <a:ext uri="{FF2B5EF4-FFF2-40B4-BE49-F238E27FC236}">
                <a16:creationId xmlns:a16="http://schemas.microsoft.com/office/drawing/2014/main" id="{5D8F780B-398B-314B-87F1-35307B42F72E}"/>
              </a:ext>
            </a:extLst>
          </p:cNvPr>
          <p:cNvSpPr/>
          <p:nvPr userDrawn="1"/>
        </p:nvSpPr>
        <p:spPr>
          <a:xfrm rot="16200000">
            <a:off x="797983" y="2940050"/>
            <a:ext cx="1270001" cy="12700"/>
          </a:xfrm>
          <a:prstGeom prst="rect">
            <a:avLst/>
          </a:prstGeom>
          <a:solidFill>
            <a:srgbClr val="24282B"/>
          </a:solidFill>
          <a:ln w="12700">
            <a:miter lim="400000"/>
          </a:ln>
        </p:spPr>
        <p:txBody>
          <a:bodyPr lIns="25400" tIns="25400" rIns="25400" bIns="25400" rtlCol="0" anchor="ctr"/>
          <a:lstStyle/>
          <a:p>
            <a:pPr algn="ctr" rtl="0">
              <a:defRPr sz="3200" spc="0">
                <a:solidFill>
                  <a:srgbClr val="0433FF"/>
                </a:solidFill>
                <a:latin typeface="Helvetica Light"/>
                <a:ea typeface="Helvetica Light"/>
                <a:cs typeface="Helvetica Light"/>
                <a:sym typeface="Helvetica Light"/>
              </a:defRPr>
            </a:pPr>
            <a:endParaRPr lang="fr-FR" sz="1600" noProof="0"/>
          </a:p>
        </p:txBody>
      </p:sp>
      <p:sp>
        <p:nvSpPr>
          <p:cNvPr id="8" name="Rectangle 1">
            <a:extLst>
              <a:ext uri="{FF2B5EF4-FFF2-40B4-BE49-F238E27FC236}">
                <a16:creationId xmlns:a16="http://schemas.microsoft.com/office/drawing/2014/main" id="{D1EE7A36-F988-7C4A-A854-1D7E6E70D021}"/>
              </a:ext>
            </a:extLst>
          </p:cNvPr>
          <p:cNvSpPr/>
          <p:nvPr userDrawn="1"/>
        </p:nvSpPr>
        <p:spPr>
          <a:xfrm>
            <a:off x="4673599" y="604043"/>
            <a:ext cx="1016001" cy="381001"/>
          </a:xfrm>
          <a:prstGeom prst="rect">
            <a:avLst/>
          </a:prstGeom>
          <a:solidFill>
            <a:schemeClr val="accent1"/>
          </a:solidFill>
          <a:ln w="12700">
            <a:miter lim="400000"/>
          </a:ln>
        </p:spPr>
        <p:txBody>
          <a:bodyPr lIns="25400" tIns="25400" rIns="25400" bIns="25400" rtlCol="0" anchor="ctr"/>
          <a:lstStyle/>
          <a:p>
            <a:pPr algn="ctr" defTabSz="412750" rtl="0" hangingPunct="0">
              <a:defRPr sz="3200" spc="0">
                <a:solidFill>
                  <a:srgbClr val="FFFFFF"/>
                </a:solidFill>
                <a:latin typeface="Helvetica Light"/>
                <a:ea typeface="Helvetica Light"/>
                <a:cs typeface="Helvetica Light"/>
                <a:sym typeface="Helvetica Light"/>
              </a:defRPr>
            </a:pPr>
            <a:endParaRPr lang="fr-FR" sz="1600" kern="0" noProof="0">
              <a:solidFill>
                <a:srgbClr val="FFFFFF"/>
              </a:solidFill>
              <a:latin typeface="Helvetica Light"/>
              <a:sym typeface="Helvetica Light"/>
            </a:endParaRPr>
          </a:p>
        </p:txBody>
      </p:sp>
      <p:sp>
        <p:nvSpPr>
          <p:cNvPr id="9" name="Titre 1">
            <a:extLst>
              <a:ext uri="{FF2B5EF4-FFF2-40B4-BE49-F238E27FC236}">
                <a16:creationId xmlns:a16="http://schemas.microsoft.com/office/drawing/2014/main" id="{979BAFF7-5B8A-F446-87E9-6B4851CCF1C0}"/>
              </a:ext>
            </a:extLst>
          </p:cNvPr>
          <p:cNvSpPr>
            <a:spLocks noGrp="1"/>
          </p:cNvSpPr>
          <p:nvPr>
            <p:ph type="title" hasCustomPrompt="1"/>
          </p:nvPr>
        </p:nvSpPr>
        <p:spPr>
          <a:xfrm>
            <a:off x="1426632" y="4035869"/>
            <a:ext cx="3658324" cy="1613201"/>
          </a:xfrm>
        </p:spPr>
        <p:txBody>
          <a:bodyPr lIns="0" tIns="0" rIns="0" bIns="0" rtlCol="0" anchor="b">
            <a:normAutofit/>
          </a:bodyPr>
          <a:lstStyle>
            <a:lvl1pPr>
              <a:defRPr sz="3400"/>
            </a:lvl1pPr>
          </a:lstStyle>
          <a:p>
            <a:pPr rtl="0"/>
            <a:r>
              <a:rPr lang="fr-FR" noProof="0"/>
              <a:t>LE TITRE VIENT ICI</a:t>
            </a:r>
          </a:p>
        </p:txBody>
      </p:sp>
      <p:sp>
        <p:nvSpPr>
          <p:cNvPr id="11" name="Espace réservé du contenu 10">
            <a:extLst>
              <a:ext uri="{FF2B5EF4-FFF2-40B4-BE49-F238E27FC236}">
                <a16:creationId xmlns:a16="http://schemas.microsoft.com/office/drawing/2014/main" id="{95663095-8E7E-6049-8528-84CCDFA93AF6}"/>
              </a:ext>
            </a:extLst>
          </p:cNvPr>
          <p:cNvSpPr>
            <a:spLocks noGrp="1"/>
          </p:cNvSpPr>
          <p:nvPr>
            <p:ph sz="quarter" idx="13" hasCustomPrompt="1"/>
          </p:nvPr>
        </p:nvSpPr>
        <p:spPr>
          <a:xfrm>
            <a:off x="6016689" y="878177"/>
            <a:ext cx="5341775" cy="5251813"/>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Tree>
    <p:extLst>
      <p:ext uri="{BB962C8B-B14F-4D97-AF65-F5344CB8AC3E}">
        <p14:creationId xmlns:p14="http://schemas.microsoft.com/office/powerpoint/2010/main" val="3216307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re et contenu 3">
    <p:spTree>
      <p:nvGrpSpPr>
        <p:cNvPr id="1" name=""/>
        <p:cNvGrpSpPr/>
        <p:nvPr/>
      </p:nvGrpSpPr>
      <p:grpSpPr>
        <a:xfrm>
          <a:off x="0" y="0"/>
          <a:ext cx="0" cy="0"/>
          <a:chOff x="0" y="0"/>
          <a:chExt cx="0" cy="0"/>
        </a:xfrm>
      </p:grpSpPr>
      <p:sp>
        <p:nvSpPr>
          <p:cNvPr id="10" name="Rectangle 1">
            <a:extLst>
              <a:ext uri="{FF2B5EF4-FFF2-40B4-BE49-F238E27FC236}">
                <a16:creationId xmlns:a16="http://schemas.microsoft.com/office/drawing/2014/main" id="{9E887ACE-210F-4A8A-A033-E24FD239D1BB}"/>
              </a:ext>
            </a:extLst>
          </p:cNvPr>
          <p:cNvSpPr/>
          <p:nvPr userDrawn="1"/>
        </p:nvSpPr>
        <p:spPr>
          <a:xfrm>
            <a:off x="0" y="-1"/>
            <a:ext cx="6975793" cy="6858001"/>
          </a:xfrm>
          <a:prstGeom prst="rect">
            <a:avLst/>
          </a:prstGeom>
          <a:solidFill>
            <a:schemeClr val="tx2"/>
          </a:solidFill>
          <a:ln w="12700">
            <a:miter lim="400000"/>
          </a:ln>
        </p:spPr>
        <p:txBody>
          <a:bodyPr lIns="25400" tIns="25400" rIns="25400" bIns="25400" rtlCol="0" anchor="ctr"/>
          <a:lstStyle/>
          <a:p>
            <a:pPr algn="ctr" rtl="0">
              <a:defRPr sz="3200" spc="0">
                <a:solidFill>
                  <a:srgbClr val="FFFFFF"/>
                </a:solidFill>
                <a:latin typeface="Helvetica Light"/>
                <a:ea typeface="Helvetica Light"/>
                <a:cs typeface="Helvetica Light"/>
                <a:sym typeface="Helvetica Light"/>
              </a:defRPr>
            </a:pPr>
            <a:endParaRPr lang="fr-FR" sz="1600" noProof="0"/>
          </a:p>
        </p:txBody>
      </p:sp>
      <p:sp>
        <p:nvSpPr>
          <p:cNvPr id="11" name="Espace réservé du contenu 10">
            <a:extLst>
              <a:ext uri="{FF2B5EF4-FFF2-40B4-BE49-F238E27FC236}">
                <a16:creationId xmlns:a16="http://schemas.microsoft.com/office/drawing/2014/main" id="{95663095-8E7E-6049-8528-84CCDFA93AF6}"/>
              </a:ext>
            </a:extLst>
          </p:cNvPr>
          <p:cNvSpPr>
            <a:spLocks noGrp="1"/>
          </p:cNvSpPr>
          <p:nvPr>
            <p:ph sz="quarter" idx="13" hasCustomPrompt="1"/>
          </p:nvPr>
        </p:nvSpPr>
        <p:spPr>
          <a:xfrm>
            <a:off x="754225" y="878177"/>
            <a:ext cx="5341775" cy="5251813"/>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2" name="Espace réservé de la date 1"/>
          <p:cNvSpPr>
            <a:spLocks noGrp="1"/>
          </p:cNvSpPr>
          <p:nvPr>
            <p:ph type="dt" sz="half" idx="10"/>
          </p:nvPr>
        </p:nvSpPr>
        <p:spPr/>
        <p:txBody>
          <a:bodyPr rtlCol="0"/>
          <a:lstStyle/>
          <a:p>
            <a:pPr rtl="0"/>
            <a:fld id="{A28C1418-DA85-40EC-A344-F7CF9FB11775}" type="datetime1">
              <a:rPr lang="fr-FR" noProof="0" smtClean="0"/>
              <a:t>16/02/2024</a:t>
            </a:fld>
            <a:endParaRPr lang="fr-FR" noProof="0"/>
          </a:p>
        </p:txBody>
      </p:sp>
      <p:sp>
        <p:nvSpPr>
          <p:cNvPr id="3" name="Espace réservé du pied de page 2"/>
          <p:cNvSpPr>
            <a:spLocks noGrp="1"/>
          </p:cNvSpPr>
          <p:nvPr>
            <p:ph type="ftr" sz="quarter" idx="11"/>
          </p:nvPr>
        </p:nvSpPr>
        <p:spPr/>
        <p:txBody>
          <a:bodyPr rtlCol="0"/>
          <a:lstStyle/>
          <a:p>
            <a:pPr rtl="0"/>
            <a:endParaRPr lang="fr-FR" noProof="0"/>
          </a:p>
        </p:txBody>
      </p:sp>
      <p:sp>
        <p:nvSpPr>
          <p:cNvPr id="4" name="Espace réservé du numéro de diapositive 3"/>
          <p:cNvSpPr>
            <a:spLocks noGrp="1"/>
          </p:cNvSpPr>
          <p:nvPr>
            <p:ph type="sldNum" sz="quarter" idx="12"/>
          </p:nvPr>
        </p:nvSpPr>
        <p:spPr/>
        <p:txBody>
          <a:bodyPr rtlCol="0"/>
          <a:lstStyle/>
          <a:p>
            <a:pPr rtl="0"/>
            <a:fld id="{3A98EE3D-8CD1-4C3F-BD1C-C98C9596463C}" type="slidenum">
              <a:rPr lang="fr-FR" noProof="0" smtClean="0"/>
              <a:t>‹N°›</a:t>
            </a:fld>
            <a:endParaRPr lang="fr-FR" noProof="0"/>
          </a:p>
        </p:txBody>
      </p:sp>
      <p:sp>
        <p:nvSpPr>
          <p:cNvPr id="6" name="Rectangle 1">
            <a:extLst>
              <a:ext uri="{FF2B5EF4-FFF2-40B4-BE49-F238E27FC236}">
                <a16:creationId xmlns:a16="http://schemas.microsoft.com/office/drawing/2014/main" id="{5D8F780B-398B-314B-87F1-35307B42F72E}"/>
              </a:ext>
            </a:extLst>
          </p:cNvPr>
          <p:cNvSpPr/>
          <p:nvPr userDrawn="1"/>
        </p:nvSpPr>
        <p:spPr>
          <a:xfrm rot="16200000">
            <a:off x="7326450" y="2940050"/>
            <a:ext cx="1270001" cy="12700"/>
          </a:xfrm>
          <a:prstGeom prst="rect">
            <a:avLst/>
          </a:prstGeom>
          <a:solidFill>
            <a:srgbClr val="24282B"/>
          </a:solidFill>
          <a:ln w="12700">
            <a:miter lim="400000"/>
          </a:ln>
        </p:spPr>
        <p:txBody>
          <a:bodyPr lIns="25400" tIns="25400" rIns="25400" bIns="25400" rtlCol="0" anchor="ctr"/>
          <a:lstStyle/>
          <a:p>
            <a:pPr algn="ctr" rtl="0">
              <a:defRPr sz="3200" spc="0">
                <a:solidFill>
                  <a:srgbClr val="0433FF"/>
                </a:solidFill>
                <a:latin typeface="Helvetica Light"/>
                <a:ea typeface="Helvetica Light"/>
                <a:cs typeface="Helvetica Light"/>
                <a:sym typeface="Helvetica Light"/>
              </a:defRPr>
            </a:pPr>
            <a:endParaRPr lang="fr-FR" sz="1600" noProof="0"/>
          </a:p>
        </p:txBody>
      </p:sp>
      <p:sp>
        <p:nvSpPr>
          <p:cNvPr id="8" name="Rectangle 1">
            <a:extLst>
              <a:ext uri="{FF2B5EF4-FFF2-40B4-BE49-F238E27FC236}">
                <a16:creationId xmlns:a16="http://schemas.microsoft.com/office/drawing/2014/main" id="{D1EE7A36-F988-7C4A-A854-1D7E6E70D021}"/>
              </a:ext>
            </a:extLst>
          </p:cNvPr>
          <p:cNvSpPr/>
          <p:nvPr userDrawn="1"/>
        </p:nvSpPr>
        <p:spPr>
          <a:xfrm>
            <a:off x="6482401" y="604043"/>
            <a:ext cx="1016001" cy="381001"/>
          </a:xfrm>
          <a:prstGeom prst="rect">
            <a:avLst/>
          </a:prstGeom>
          <a:solidFill>
            <a:schemeClr val="accent1"/>
          </a:solidFill>
          <a:ln w="12700">
            <a:miter lim="400000"/>
          </a:ln>
        </p:spPr>
        <p:txBody>
          <a:bodyPr lIns="25400" tIns="25400" rIns="25400" bIns="25400" rtlCol="0" anchor="ctr"/>
          <a:lstStyle/>
          <a:p>
            <a:pPr algn="ctr" defTabSz="412750" rtl="0" hangingPunct="0">
              <a:defRPr sz="3200" spc="0">
                <a:solidFill>
                  <a:srgbClr val="FFFFFF"/>
                </a:solidFill>
                <a:latin typeface="Helvetica Light"/>
                <a:ea typeface="Helvetica Light"/>
                <a:cs typeface="Helvetica Light"/>
                <a:sym typeface="Helvetica Light"/>
              </a:defRPr>
            </a:pPr>
            <a:endParaRPr lang="fr-FR" sz="1600" kern="0" noProof="0">
              <a:solidFill>
                <a:srgbClr val="FFFFFF"/>
              </a:solidFill>
              <a:latin typeface="Helvetica Light"/>
              <a:sym typeface="Helvetica Light"/>
            </a:endParaRPr>
          </a:p>
        </p:txBody>
      </p:sp>
      <p:sp>
        <p:nvSpPr>
          <p:cNvPr id="9" name="Titre 1">
            <a:extLst>
              <a:ext uri="{FF2B5EF4-FFF2-40B4-BE49-F238E27FC236}">
                <a16:creationId xmlns:a16="http://schemas.microsoft.com/office/drawing/2014/main" id="{979BAFF7-5B8A-F446-87E9-6B4851CCF1C0}"/>
              </a:ext>
            </a:extLst>
          </p:cNvPr>
          <p:cNvSpPr>
            <a:spLocks noGrp="1"/>
          </p:cNvSpPr>
          <p:nvPr>
            <p:ph type="title" hasCustomPrompt="1"/>
          </p:nvPr>
        </p:nvSpPr>
        <p:spPr>
          <a:xfrm>
            <a:off x="7955099" y="4035869"/>
            <a:ext cx="3658324" cy="1613201"/>
          </a:xfrm>
        </p:spPr>
        <p:txBody>
          <a:bodyPr lIns="0" tIns="0" rIns="0" bIns="0" rtlCol="0" anchor="b">
            <a:normAutofit/>
          </a:bodyPr>
          <a:lstStyle>
            <a:lvl1pPr>
              <a:defRPr sz="3400"/>
            </a:lvl1pPr>
          </a:lstStyle>
          <a:p>
            <a:pPr rtl="0"/>
            <a:r>
              <a:rPr lang="fr-FR" noProof="0"/>
              <a:t>LE TITRE VIENT ICI</a:t>
            </a:r>
          </a:p>
        </p:txBody>
      </p:sp>
    </p:spTree>
    <p:extLst>
      <p:ext uri="{BB962C8B-B14F-4D97-AF65-F5344CB8AC3E}">
        <p14:creationId xmlns:p14="http://schemas.microsoft.com/office/powerpoint/2010/main" val="9349600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itation">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rtlCol="0"/>
          <a:lstStyle/>
          <a:p>
            <a:pPr rtl="0"/>
            <a:fld id="{9B0F80CC-1777-405D-B5DE-D75BA6F087B7}" type="datetime1">
              <a:rPr lang="fr-FR" noProof="0" smtClean="0"/>
              <a:t>16/02/2024</a:t>
            </a:fld>
            <a:endParaRPr lang="fr-FR" noProof="0"/>
          </a:p>
        </p:txBody>
      </p:sp>
      <p:sp>
        <p:nvSpPr>
          <p:cNvPr id="3" name="Espace réservé du pied de page 2"/>
          <p:cNvSpPr>
            <a:spLocks noGrp="1"/>
          </p:cNvSpPr>
          <p:nvPr>
            <p:ph type="ftr" sz="quarter" idx="11"/>
          </p:nvPr>
        </p:nvSpPr>
        <p:spPr/>
        <p:txBody>
          <a:bodyPr rtlCol="0"/>
          <a:lstStyle/>
          <a:p>
            <a:pPr rtl="0"/>
            <a:endParaRPr lang="fr-FR" noProof="0"/>
          </a:p>
        </p:txBody>
      </p:sp>
      <p:sp>
        <p:nvSpPr>
          <p:cNvPr id="4" name="Espace réservé du numéro de diapositive 3"/>
          <p:cNvSpPr>
            <a:spLocks noGrp="1"/>
          </p:cNvSpPr>
          <p:nvPr>
            <p:ph type="sldNum" sz="quarter" idx="12"/>
          </p:nvPr>
        </p:nvSpPr>
        <p:spPr/>
        <p:txBody>
          <a:bodyPr rtlCol="0"/>
          <a:lstStyle/>
          <a:p>
            <a:pPr rtl="0"/>
            <a:fld id="{3A98EE3D-8CD1-4C3F-BD1C-C98C9596463C}" type="slidenum">
              <a:rPr lang="fr-FR" noProof="0" smtClean="0"/>
              <a:t>‹N°›</a:t>
            </a:fld>
            <a:endParaRPr lang="fr-FR" noProof="0"/>
          </a:p>
        </p:txBody>
      </p:sp>
      <p:sp>
        <p:nvSpPr>
          <p:cNvPr id="5" name="Rectangle 1">
            <a:extLst>
              <a:ext uri="{FF2B5EF4-FFF2-40B4-BE49-F238E27FC236}">
                <a16:creationId xmlns:a16="http://schemas.microsoft.com/office/drawing/2014/main" id="{B5C4D9A4-C8E3-4644-9D63-86142FA59A02}"/>
              </a:ext>
            </a:extLst>
          </p:cNvPr>
          <p:cNvSpPr/>
          <p:nvPr userDrawn="1"/>
        </p:nvSpPr>
        <p:spPr>
          <a:xfrm>
            <a:off x="952500" y="952500"/>
            <a:ext cx="10287000" cy="4953000"/>
          </a:xfrm>
          <a:prstGeom prst="rect">
            <a:avLst/>
          </a:prstGeom>
          <a:solidFill>
            <a:schemeClr val="tx2"/>
          </a:solidFill>
          <a:ln w="12700">
            <a:miter lim="400000"/>
          </a:ln>
        </p:spPr>
        <p:txBody>
          <a:bodyPr lIns="25400" tIns="25400" rIns="25400" bIns="25400" rtlCol="0" anchor="ctr"/>
          <a:lstStyle/>
          <a:p>
            <a:pPr algn="ctr" defTabSz="412750" rtl="0" hangingPunct="0">
              <a:defRPr sz="3200" spc="0">
                <a:solidFill>
                  <a:srgbClr val="FFFFFF"/>
                </a:solidFill>
                <a:latin typeface="Helvetica Light"/>
                <a:ea typeface="Helvetica Light"/>
                <a:cs typeface="Helvetica Light"/>
                <a:sym typeface="Helvetica Light"/>
              </a:defRPr>
            </a:pPr>
            <a:endParaRPr lang="fr-FR" sz="1600" kern="0" noProof="0">
              <a:solidFill>
                <a:srgbClr val="FFFFFF"/>
              </a:solidFill>
              <a:latin typeface="Helvetica Light"/>
              <a:sym typeface="Helvetica Light"/>
            </a:endParaRPr>
          </a:p>
        </p:txBody>
      </p:sp>
      <p:sp>
        <p:nvSpPr>
          <p:cNvPr id="6" name="Rectangle 1">
            <a:extLst>
              <a:ext uri="{FF2B5EF4-FFF2-40B4-BE49-F238E27FC236}">
                <a16:creationId xmlns:a16="http://schemas.microsoft.com/office/drawing/2014/main" id="{7047AEE3-4D24-FE4F-BC8C-1050F33A970F}"/>
              </a:ext>
            </a:extLst>
          </p:cNvPr>
          <p:cNvSpPr/>
          <p:nvPr userDrawn="1"/>
        </p:nvSpPr>
        <p:spPr>
          <a:xfrm rot="16200000">
            <a:off x="5454650" y="1104900"/>
            <a:ext cx="1270000" cy="12700"/>
          </a:xfrm>
          <a:prstGeom prst="rect">
            <a:avLst/>
          </a:prstGeom>
          <a:solidFill>
            <a:srgbClr val="24282B"/>
          </a:solidFill>
          <a:ln w="12700">
            <a:miter lim="400000"/>
          </a:ln>
        </p:spPr>
        <p:txBody>
          <a:bodyPr lIns="25400" tIns="25400" rIns="25400" bIns="25400" rtlCol="0" anchor="ctr"/>
          <a:lstStyle/>
          <a:p>
            <a:pPr algn="ctr" defTabSz="412750" rtl="0" hangingPunct="0">
              <a:defRPr sz="3200" spc="0">
                <a:solidFill>
                  <a:srgbClr val="0433FF"/>
                </a:solidFill>
                <a:latin typeface="Helvetica Light"/>
                <a:ea typeface="Helvetica Light"/>
                <a:cs typeface="Helvetica Light"/>
                <a:sym typeface="Helvetica Light"/>
              </a:defRPr>
            </a:pPr>
            <a:endParaRPr lang="fr-FR" sz="1600" kern="0" noProof="0">
              <a:solidFill>
                <a:srgbClr val="0433FF"/>
              </a:solidFill>
              <a:latin typeface="Helvetica Light"/>
              <a:sym typeface="Helvetica Light"/>
            </a:endParaRPr>
          </a:p>
        </p:txBody>
      </p:sp>
      <p:sp>
        <p:nvSpPr>
          <p:cNvPr id="7" name="Rectangle 1">
            <a:extLst>
              <a:ext uri="{FF2B5EF4-FFF2-40B4-BE49-F238E27FC236}">
                <a16:creationId xmlns:a16="http://schemas.microsoft.com/office/drawing/2014/main" id="{2B45386C-7F1B-4D47-959C-DE1A73B407E7}"/>
              </a:ext>
            </a:extLst>
          </p:cNvPr>
          <p:cNvSpPr/>
          <p:nvPr userDrawn="1"/>
        </p:nvSpPr>
        <p:spPr>
          <a:xfrm>
            <a:off x="431799" y="1365249"/>
            <a:ext cx="1016001" cy="381001"/>
          </a:xfrm>
          <a:prstGeom prst="rect">
            <a:avLst/>
          </a:prstGeom>
          <a:solidFill>
            <a:schemeClr val="accent1"/>
          </a:solidFill>
          <a:ln w="12700">
            <a:miter lim="400000"/>
          </a:ln>
        </p:spPr>
        <p:txBody>
          <a:bodyPr lIns="25400" tIns="25400" rIns="25400" bIns="25400" rtlCol="0" anchor="ctr"/>
          <a:lstStyle/>
          <a:p>
            <a:pPr algn="ctr" defTabSz="412750" rtl="0" hangingPunct="0">
              <a:defRPr sz="3200" spc="0">
                <a:solidFill>
                  <a:srgbClr val="FFFFFF"/>
                </a:solidFill>
                <a:latin typeface="Helvetica Light"/>
                <a:ea typeface="Helvetica Light"/>
                <a:cs typeface="Helvetica Light"/>
                <a:sym typeface="Helvetica Light"/>
              </a:defRPr>
            </a:pPr>
            <a:endParaRPr lang="fr-FR" sz="1600" kern="0" noProof="0">
              <a:solidFill>
                <a:srgbClr val="FFFFFF"/>
              </a:solidFill>
              <a:latin typeface="Helvetica Light"/>
              <a:sym typeface="Helvetica Light"/>
            </a:endParaRPr>
          </a:p>
        </p:txBody>
      </p:sp>
      <p:sp>
        <p:nvSpPr>
          <p:cNvPr id="8" name="Rectangle 1">
            <a:extLst>
              <a:ext uri="{FF2B5EF4-FFF2-40B4-BE49-F238E27FC236}">
                <a16:creationId xmlns:a16="http://schemas.microsoft.com/office/drawing/2014/main" id="{FB1C5AC5-B8E6-EC4F-8CB9-43E091C422EF}"/>
              </a:ext>
            </a:extLst>
          </p:cNvPr>
          <p:cNvSpPr/>
          <p:nvPr userDrawn="1"/>
        </p:nvSpPr>
        <p:spPr>
          <a:xfrm>
            <a:off x="10731499" y="5065379"/>
            <a:ext cx="1016001" cy="381001"/>
          </a:xfrm>
          <a:prstGeom prst="rect">
            <a:avLst/>
          </a:prstGeom>
          <a:solidFill>
            <a:schemeClr val="accent1"/>
          </a:solidFill>
          <a:ln w="12700">
            <a:miter lim="400000"/>
          </a:ln>
        </p:spPr>
        <p:txBody>
          <a:bodyPr lIns="25400" tIns="25400" rIns="25400" bIns="25400" rtlCol="0" anchor="ctr"/>
          <a:lstStyle/>
          <a:p>
            <a:pPr algn="ctr" defTabSz="412750" rtl="0" hangingPunct="0">
              <a:defRPr sz="3200" spc="0">
                <a:solidFill>
                  <a:srgbClr val="FFFFFF"/>
                </a:solidFill>
                <a:latin typeface="Helvetica Light"/>
                <a:ea typeface="Helvetica Light"/>
                <a:cs typeface="Helvetica Light"/>
                <a:sym typeface="Helvetica Light"/>
              </a:defRPr>
            </a:pPr>
            <a:endParaRPr lang="fr-FR" sz="1600" kern="0" noProof="0">
              <a:solidFill>
                <a:srgbClr val="FFFFFF"/>
              </a:solidFill>
              <a:latin typeface="Helvetica Light"/>
              <a:sym typeface="Helvetica Light"/>
            </a:endParaRPr>
          </a:p>
        </p:txBody>
      </p:sp>
      <p:sp>
        <p:nvSpPr>
          <p:cNvPr id="11" name="Titre 1">
            <a:extLst>
              <a:ext uri="{FF2B5EF4-FFF2-40B4-BE49-F238E27FC236}">
                <a16:creationId xmlns:a16="http://schemas.microsoft.com/office/drawing/2014/main" id="{33ACFFFD-2D44-B943-8B58-CC9B7641E79D}"/>
              </a:ext>
            </a:extLst>
          </p:cNvPr>
          <p:cNvSpPr>
            <a:spLocks noGrp="1"/>
          </p:cNvSpPr>
          <p:nvPr>
            <p:ph type="title" hasCustomPrompt="1"/>
          </p:nvPr>
        </p:nvSpPr>
        <p:spPr>
          <a:xfrm>
            <a:off x="1443567" y="3019274"/>
            <a:ext cx="9304867" cy="1613201"/>
          </a:xfrm>
        </p:spPr>
        <p:txBody>
          <a:bodyPr lIns="0" tIns="0" rIns="0" bIns="0" rtlCol="0" anchor="ctr">
            <a:normAutofit/>
          </a:bodyPr>
          <a:lstStyle>
            <a:lvl1pPr algn="ctr">
              <a:defRPr sz="3400">
                <a:solidFill>
                  <a:schemeClr val="bg1"/>
                </a:solidFill>
              </a:defRPr>
            </a:lvl1pPr>
          </a:lstStyle>
          <a:p>
            <a:pPr rtl="0"/>
            <a:r>
              <a:rPr lang="fr-FR" noProof="0"/>
              <a:t>LE TITRE VIENT ICI</a:t>
            </a:r>
          </a:p>
        </p:txBody>
      </p:sp>
      <p:sp>
        <p:nvSpPr>
          <p:cNvPr id="13" name="Espace réservé du contenu 13">
            <a:extLst>
              <a:ext uri="{FF2B5EF4-FFF2-40B4-BE49-F238E27FC236}">
                <a16:creationId xmlns:a16="http://schemas.microsoft.com/office/drawing/2014/main" id="{8E96E8CE-45C0-D643-B7F3-08C20CF5F760}"/>
              </a:ext>
            </a:extLst>
          </p:cNvPr>
          <p:cNvSpPr>
            <a:spLocks noGrp="1"/>
          </p:cNvSpPr>
          <p:nvPr>
            <p:ph sz="quarter" idx="21" hasCustomPrompt="1"/>
          </p:nvPr>
        </p:nvSpPr>
        <p:spPr>
          <a:xfrm>
            <a:off x="4437501" y="2348318"/>
            <a:ext cx="3316999" cy="269370"/>
          </a:xfrm>
        </p:spPr>
        <p:txBody>
          <a:bodyPr rtlCol="0">
            <a:noAutofit/>
          </a:bodyPr>
          <a:lstStyle>
            <a:lvl1pPr marL="0" indent="0" algn="ctr">
              <a:lnSpc>
                <a:spcPct val="80000"/>
              </a:lnSpc>
              <a:buNone/>
              <a:defRPr sz="1600" cap="all" baseline="0">
                <a:solidFill>
                  <a:schemeClr val="bg1"/>
                </a:solidFill>
                <a:latin typeface="+mj-lt"/>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rtl="0"/>
            <a:r>
              <a:rPr lang="fr-FR" noProof="0"/>
              <a:t>LE SOUS-TITRE VIENT ICI</a:t>
            </a:r>
          </a:p>
        </p:txBody>
      </p:sp>
    </p:spTree>
    <p:extLst>
      <p:ext uri="{BB962C8B-B14F-4D97-AF65-F5344CB8AC3E}">
        <p14:creationId xmlns:p14="http://schemas.microsoft.com/office/powerpoint/2010/main" val="24775290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rdre du jour">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rtlCol="0"/>
          <a:lstStyle/>
          <a:p>
            <a:pPr rtl="0"/>
            <a:endParaRPr lang="fr-FR" noProof="0"/>
          </a:p>
        </p:txBody>
      </p:sp>
      <p:sp>
        <p:nvSpPr>
          <p:cNvPr id="4" name="Espace réservé du numéro de diapositive 3"/>
          <p:cNvSpPr>
            <a:spLocks noGrp="1"/>
          </p:cNvSpPr>
          <p:nvPr>
            <p:ph type="sldNum" sz="quarter" idx="12"/>
          </p:nvPr>
        </p:nvSpPr>
        <p:spPr/>
        <p:txBody>
          <a:bodyPr rtlCol="0"/>
          <a:lstStyle/>
          <a:p>
            <a:pPr rtl="0"/>
            <a:fld id="{3A98EE3D-8CD1-4C3F-BD1C-C98C9596463C}" type="slidenum">
              <a:rPr lang="fr-FR" noProof="0" smtClean="0"/>
              <a:t>‹N°›</a:t>
            </a:fld>
            <a:endParaRPr lang="fr-FR" noProof="0"/>
          </a:p>
        </p:txBody>
      </p:sp>
      <p:sp>
        <p:nvSpPr>
          <p:cNvPr id="15" name="Rectangle 1">
            <a:extLst>
              <a:ext uri="{FF2B5EF4-FFF2-40B4-BE49-F238E27FC236}">
                <a16:creationId xmlns:a16="http://schemas.microsoft.com/office/drawing/2014/main" id="{F70F810B-4DED-A045-A1D2-7605E821997B}"/>
              </a:ext>
            </a:extLst>
          </p:cNvPr>
          <p:cNvSpPr/>
          <p:nvPr userDrawn="1"/>
        </p:nvSpPr>
        <p:spPr>
          <a:xfrm>
            <a:off x="0" y="4735651"/>
            <a:ext cx="1016001" cy="381001"/>
          </a:xfrm>
          <a:prstGeom prst="rect">
            <a:avLst/>
          </a:prstGeom>
          <a:solidFill>
            <a:schemeClr val="accent1"/>
          </a:solidFill>
          <a:ln w="12700">
            <a:miter lim="400000"/>
          </a:ln>
        </p:spPr>
        <p:txBody>
          <a:bodyPr lIns="25400" tIns="25400" rIns="25400" bIns="25400" rtlCol="0" anchor="ctr"/>
          <a:lstStyle/>
          <a:p>
            <a:pPr algn="ctr" defTabSz="412750" rtl="0" hangingPunct="0">
              <a:defRPr sz="3200" spc="0">
                <a:solidFill>
                  <a:srgbClr val="FFFFFF"/>
                </a:solidFill>
                <a:latin typeface="Helvetica Light"/>
                <a:ea typeface="Helvetica Light"/>
                <a:cs typeface="Helvetica Light"/>
                <a:sym typeface="Helvetica Light"/>
              </a:defRPr>
            </a:pPr>
            <a:endParaRPr lang="fr-FR" sz="1600" kern="0" noProof="0">
              <a:solidFill>
                <a:srgbClr val="FFFFFF"/>
              </a:solidFill>
              <a:latin typeface="Helvetica Light"/>
              <a:sym typeface="Helvetica Light"/>
            </a:endParaRPr>
          </a:p>
        </p:txBody>
      </p:sp>
      <p:sp>
        <p:nvSpPr>
          <p:cNvPr id="17" name="Titre 1">
            <a:extLst>
              <a:ext uri="{FF2B5EF4-FFF2-40B4-BE49-F238E27FC236}">
                <a16:creationId xmlns:a16="http://schemas.microsoft.com/office/drawing/2014/main" id="{3194DD3B-943C-8740-A545-0DA0E5FD2569}"/>
              </a:ext>
            </a:extLst>
          </p:cNvPr>
          <p:cNvSpPr>
            <a:spLocks noGrp="1"/>
          </p:cNvSpPr>
          <p:nvPr>
            <p:ph type="title" hasCustomPrompt="1"/>
          </p:nvPr>
        </p:nvSpPr>
        <p:spPr>
          <a:xfrm>
            <a:off x="1426632" y="4651968"/>
            <a:ext cx="3658324" cy="997102"/>
          </a:xfrm>
        </p:spPr>
        <p:txBody>
          <a:bodyPr lIns="0" tIns="0" rIns="0" bIns="0" rtlCol="0" anchor="t">
            <a:normAutofit/>
          </a:bodyPr>
          <a:lstStyle>
            <a:lvl1pPr>
              <a:defRPr sz="3400"/>
            </a:lvl1pPr>
          </a:lstStyle>
          <a:p>
            <a:pPr rtl="0"/>
            <a:r>
              <a:rPr lang="fr-FR" noProof="0"/>
              <a:t>LE TITRE VIENT ICI</a:t>
            </a:r>
          </a:p>
        </p:txBody>
      </p:sp>
      <p:sp>
        <p:nvSpPr>
          <p:cNvPr id="18" name="Rectangle 1">
            <a:extLst>
              <a:ext uri="{FF2B5EF4-FFF2-40B4-BE49-F238E27FC236}">
                <a16:creationId xmlns:a16="http://schemas.microsoft.com/office/drawing/2014/main" id="{93D5DD3F-FCDF-5945-9321-0FABA0771516}"/>
              </a:ext>
            </a:extLst>
          </p:cNvPr>
          <p:cNvSpPr/>
          <p:nvPr userDrawn="1"/>
        </p:nvSpPr>
        <p:spPr>
          <a:xfrm rot="16200000">
            <a:off x="5467350" y="2065417"/>
            <a:ext cx="1270000" cy="12701"/>
          </a:xfrm>
          <a:prstGeom prst="rect">
            <a:avLst/>
          </a:prstGeom>
          <a:solidFill>
            <a:srgbClr val="24282B"/>
          </a:solidFill>
          <a:ln w="12700">
            <a:miter lim="400000"/>
          </a:ln>
        </p:spPr>
        <p:txBody>
          <a:bodyPr lIns="25400" tIns="25400" rIns="25400" bIns="25400" rtlCol="0" anchor="ctr"/>
          <a:lstStyle/>
          <a:p>
            <a:pPr algn="ctr" defTabSz="412750" rtl="0" hangingPunct="0">
              <a:defRPr sz="3200" spc="0">
                <a:solidFill>
                  <a:srgbClr val="0433FF"/>
                </a:solidFill>
                <a:latin typeface="Helvetica Light"/>
                <a:ea typeface="Helvetica Light"/>
                <a:cs typeface="Helvetica Light"/>
                <a:sym typeface="Helvetica Light"/>
              </a:defRPr>
            </a:pPr>
            <a:endParaRPr lang="fr-FR" sz="1600" kern="0" noProof="0">
              <a:solidFill>
                <a:srgbClr val="0433FF"/>
              </a:solidFill>
              <a:latin typeface="Helvetica Light"/>
              <a:sym typeface="Helvetica Light"/>
            </a:endParaRPr>
          </a:p>
        </p:txBody>
      </p:sp>
      <p:sp>
        <p:nvSpPr>
          <p:cNvPr id="22" name="Espace réservé du texte 20">
            <a:extLst>
              <a:ext uri="{FF2B5EF4-FFF2-40B4-BE49-F238E27FC236}">
                <a16:creationId xmlns:a16="http://schemas.microsoft.com/office/drawing/2014/main" id="{B8877488-477F-0041-88BE-F780F1C66A10}"/>
              </a:ext>
            </a:extLst>
          </p:cNvPr>
          <p:cNvSpPr>
            <a:spLocks noGrp="1"/>
          </p:cNvSpPr>
          <p:nvPr>
            <p:ph type="body" sz="quarter" idx="14" hasCustomPrompt="1"/>
          </p:nvPr>
        </p:nvSpPr>
        <p:spPr>
          <a:xfrm>
            <a:off x="6616172" y="0"/>
            <a:ext cx="4994803" cy="6858000"/>
          </a:xfrm>
        </p:spPr>
        <p:txBody>
          <a:bodyPr rtlCol="0"/>
          <a:lstStyle/>
          <a:p>
            <a:pPr lvl="0" rtl="0"/>
            <a:r>
              <a:rPr lang="fr-FR" noProof="0"/>
              <a:t>Modifiez les styles du texte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Tree>
    <p:extLst>
      <p:ext uri="{BB962C8B-B14F-4D97-AF65-F5344CB8AC3E}">
        <p14:creationId xmlns:p14="http://schemas.microsoft.com/office/powerpoint/2010/main" val="1527922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et titr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rtlCol="0"/>
          <a:lstStyle/>
          <a:p>
            <a:pPr rtl="0"/>
            <a:fld id="{0BF41B05-3DD4-47F6-9B29-C209C390A214}" type="datetime1">
              <a:rPr lang="fr-FR" noProof="0" smtClean="0"/>
              <a:t>16/02/2024</a:t>
            </a:fld>
            <a:endParaRPr lang="fr-FR" noProof="0"/>
          </a:p>
        </p:txBody>
      </p:sp>
      <p:sp>
        <p:nvSpPr>
          <p:cNvPr id="3" name="Espace réservé du pied de page 2"/>
          <p:cNvSpPr>
            <a:spLocks noGrp="1"/>
          </p:cNvSpPr>
          <p:nvPr>
            <p:ph type="ftr" sz="quarter" idx="11"/>
          </p:nvPr>
        </p:nvSpPr>
        <p:spPr/>
        <p:txBody>
          <a:bodyPr rtlCol="0"/>
          <a:lstStyle/>
          <a:p>
            <a:pPr rtl="0"/>
            <a:endParaRPr lang="fr-FR" noProof="0"/>
          </a:p>
        </p:txBody>
      </p:sp>
      <p:sp>
        <p:nvSpPr>
          <p:cNvPr id="4" name="Espace réservé du numéro de diapositive 3"/>
          <p:cNvSpPr>
            <a:spLocks noGrp="1"/>
          </p:cNvSpPr>
          <p:nvPr>
            <p:ph type="sldNum" sz="quarter" idx="12"/>
          </p:nvPr>
        </p:nvSpPr>
        <p:spPr/>
        <p:txBody>
          <a:bodyPr rtlCol="0"/>
          <a:lstStyle/>
          <a:p>
            <a:pPr rtl="0"/>
            <a:fld id="{3A98EE3D-8CD1-4C3F-BD1C-C98C9596463C}" type="slidenum">
              <a:rPr lang="fr-FR" noProof="0" smtClean="0"/>
              <a:t>‹N°›</a:t>
            </a:fld>
            <a:endParaRPr lang="fr-FR" noProof="0"/>
          </a:p>
        </p:txBody>
      </p:sp>
      <p:sp>
        <p:nvSpPr>
          <p:cNvPr id="6" name="Rectangle 1">
            <a:extLst>
              <a:ext uri="{FF2B5EF4-FFF2-40B4-BE49-F238E27FC236}">
                <a16:creationId xmlns:a16="http://schemas.microsoft.com/office/drawing/2014/main" id="{8640E59D-783A-C149-B212-716E0C4FE00D}"/>
              </a:ext>
            </a:extLst>
          </p:cNvPr>
          <p:cNvSpPr/>
          <p:nvPr userDrawn="1"/>
        </p:nvSpPr>
        <p:spPr>
          <a:xfrm rot="5400000">
            <a:off x="1660484" y="1257302"/>
            <a:ext cx="2540001" cy="25400"/>
          </a:xfrm>
          <a:prstGeom prst="rect">
            <a:avLst/>
          </a:prstGeom>
          <a:solidFill>
            <a:srgbClr val="24282B"/>
          </a:solidFill>
          <a:ln w="12700">
            <a:miter lim="400000"/>
          </a:ln>
        </p:spPr>
        <p:txBody>
          <a:bodyPr lIns="50800" tIns="50800" rIns="50800" bIns="50800" rtlCol="0" anchor="ctr"/>
          <a:lstStyle/>
          <a:p>
            <a:pPr algn="ctr" rtl="0">
              <a:defRPr sz="3200" spc="0">
                <a:solidFill>
                  <a:srgbClr val="0433FF"/>
                </a:solidFill>
                <a:latin typeface="Helvetica Light"/>
                <a:ea typeface="Helvetica Light"/>
                <a:cs typeface="Helvetica Light"/>
                <a:sym typeface="Helvetica Light"/>
              </a:defRPr>
            </a:pPr>
            <a:endParaRPr lang="fr-FR" noProof="0"/>
          </a:p>
        </p:txBody>
      </p:sp>
      <p:sp>
        <p:nvSpPr>
          <p:cNvPr id="12" name="Espace réservé d’image 11">
            <a:extLst>
              <a:ext uri="{FF2B5EF4-FFF2-40B4-BE49-F238E27FC236}">
                <a16:creationId xmlns:a16="http://schemas.microsoft.com/office/drawing/2014/main" id="{4E9C988F-F5FE-BA4D-BDC5-02CCC5D68FF5}"/>
              </a:ext>
            </a:extLst>
          </p:cNvPr>
          <p:cNvSpPr>
            <a:spLocks noGrp="1"/>
          </p:cNvSpPr>
          <p:nvPr>
            <p:ph type="pic" sz="quarter" idx="13"/>
          </p:nvPr>
        </p:nvSpPr>
        <p:spPr>
          <a:xfrm>
            <a:off x="546100" y="520700"/>
            <a:ext cx="4743450" cy="5816600"/>
          </a:xfrm>
          <a:custGeom>
            <a:avLst/>
            <a:gdLst>
              <a:gd name="connsiteX0" fmla="*/ 0 w 4743450"/>
              <a:gd name="connsiteY0" fmla="*/ 0 h 5816600"/>
              <a:gd name="connsiteX1" fmla="*/ 4743450 w 4743450"/>
              <a:gd name="connsiteY1" fmla="*/ 0 h 5816600"/>
              <a:gd name="connsiteX2" fmla="*/ 4743450 w 4743450"/>
              <a:gd name="connsiteY2" fmla="*/ 285838 h 5816600"/>
              <a:gd name="connsiteX3" fmla="*/ 4406308 w 4743450"/>
              <a:gd name="connsiteY3" fmla="*/ 285838 h 5816600"/>
              <a:gd name="connsiteX4" fmla="*/ 4406308 w 4743450"/>
              <a:gd name="connsiteY4" fmla="*/ 666839 h 5816600"/>
              <a:gd name="connsiteX5" fmla="*/ 4743450 w 4743450"/>
              <a:gd name="connsiteY5" fmla="*/ 666839 h 5816600"/>
              <a:gd name="connsiteX6" fmla="*/ 4743450 w 4743450"/>
              <a:gd name="connsiteY6" fmla="*/ 5816600 h 5816600"/>
              <a:gd name="connsiteX7" fmla="*/ 0 w 4743450"/>
              <a:gd name="connsiteY7" fmla="*/ 5816600 h 581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43450" h="5816600">
                <a:moveTo>
                  <a:pt x="0" y="0"/>
                </a:moveTo>
                <a:lnTo>
                  <a:pt x="4743450" y="0"/>
                </a:lnTo>
                <a:lnTo>
                  <a:pt x="4743450" y="285838"/>
                </a:lnTo>
                <a:lnTo>
                  <a:pt x="4406308" y="285838"/>
                </a:lnTo>
                <a:lnTo>
                  <a:pt x="4406308" y="666839"/>
                </a:lnTo>
                <a:lnTo>
                  <a:pt x="4743450" y="666839"/>
                </a:lnTo>
                <a:lnTo>
                  <a:pt x="4743450" y="5816600"/>
                </a:lnTo>
                <a:lnTo>
                  <a:pt x="0" y="5816600"/>
                </a:lnTo>
                <a:close/>
              </a:path>
            </a:pathLst>
          </a:custGeom>
          <a:solidFill>
            <a:schemeClr val="tx2"/>
          </a:solidFill>
        </p:spPr>
        <p:txBody>
          <a:bodyPr wrap="square" rtlCol="0">
            <a:noAutofit/>
          </a:bodyPr>
          <a:lstStyle>
            <a:lvl1pPr marL="0" indent="0" algn="ctr">
              <a:buNone/>
              <a:defRPr>
                <a:solidFill>
                  <a:schemeClr val="bg1"/>
                </a:solidFill>
              </a:defRPr>
            </a:lvl1pPr>
          </a:lstStyle>
          <a:p>
            <a:pPr rtl="0"/>
            <a:r>
              <a:rPr lang="fr-FR" noProof="0"/>
              <a:t>Cliquez sur l'icône pour ajouter une image</a:t>
            </a:r>
          </a:p>
        </p:txBody>
      </p:sp>
      <p:sp>
        <p:nvSpPr>
          <p:cNvPr id="14" name="Rectangle 1">
            <a:extLst>
              <a:ext uri="{FF2B5EF4-FFF2-40B4-BE49-F238E27FC236}">
                <a16:creationId xmlns:a16="http://schemas.microsoft.com/office/drawing/2014/main" id="{4E3F3D93-DB12-4C41-A747-8781702C1204}"/>
              </a:ext>
            </a:extLst>
          </p:cNvPr>
          <p:cNvSpPr/>
          <p:nvPr userDrawn="1"/>
        </p:nvSpPr>
        <p:spPr>
          <a:xfrm>
            <a:off x="4952408" y="806538"/>
            <a:ext cx="1016001" cy="381001"/>
          </a:xfrm>
          <a:prstGeom prst="rect">
            <a:avLst/>
          </a:prstGeom>
          <a:solidFill>
            <a:schemeClr val="accent1"/>
          </a:solidFill>
          <a:ln w="12700">
            <a:miter lim="400000"/>
          </a:ln>
        </p:spPr>
        <p:txBody>
          <a:bodyPr lIns="25400" tIns="25400" rIns="25400" bIns="25400" rtlCol="0" anchor="ctr"/>
          <a:lstStyle/>
          <a:p>
            <a:pPr algn="ctr" defTabSz="412750" rtl="0" hangingPunct="0">
              <a:defRPr sz="3200" spc="0">
                <a:solidFill>
                  <a:srgbClr val="FFFFFF"/>
                </a:solidFill>
                <a:latin typeface="Helvetica Light"/>
                <a:ea typeface="Helvetica Light"/>
                <a:cs typeface="Helvetica Light"/>
                <a:sym typeface="Helvetica Light"/>
              </a:defRPr>
            </a:pPr>
            <a:endParaRPr lang="fr-FR" sz="1600" kern="0" noProof="0">
              <a:solidFill>
                <a:srgbClr val="FFFFFF"/>
              </a:solidFill>
              <a:latin typeface="Helvetica Light"/>
              <a:sym typeface="Helvetica Light"/>
            </a:endParaRPr>
          </a:p>
        </p:txBody>
      </p:sp>
      <p:sp>
        <p:nvSpPr>
          <p:cNvPr id="16" name="Titre 1">
            <a:extLst>
              <a:ext uri="{FF2B5EF4-FFF2-40B4-BE49-F238E27FC236}">
                <a16:creationId xmlns:a16="http://schemas.microsoft.com/office/drawing/2014/main" id="{D6C315ED-F22B-A649-80D5-44A63CE74044}"/>
              </a:ext>
            </a:extLst>
          </p:cNvPr>
          <p:cNvSpPr>
            <a:spLocks noGrp="1"/>
          </p:cNvSpPr>
          <p:nvPr>
            <p:ph type="title" hasCustomPrompt="1"/>
          </p:nvPr>
        </p:nvSpPr>
        <p:spPr>
          <a:xfrm>
            <a:off x="6096000" y="702156"/>
            <a:ext cx="6096000" cy="740156"/>
          </a:xfrm>
        </p:spPr>
        <p:txBody>
          <a:bodyPr rtlCol="0" anchor="t">
            <a:normAutofit/>
          </a:bodyPr>
          <a:lstStyle>
            <a:lvl1pPr>
              <a:defRPr sz="3400"/>
            </a:lvl1pPr>
          </a:lstStyle>
          <a:p>
            <a:pPr rtl="0"/>
            <a:r>
              <a:rPr lang="fr-FR" noProof="0"/>
              <a:t>LE TITRE VIENT ICI</a:t>
            </a:r>
          </a:p>
        </p:txBody>
      </p:sp>
    </p:spTree>
    <p:extLst>
      <p:ext uri="{BB962C8B-B14F-4D97-AF65-F5344CB8AC3E}">
        <p14:creationId xmlns:p14="http://schemas.microsoft.com/office/powerpoint/2010/main" val="29271858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et légen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rtlCol="0"/>
          <a:lstStyle/>
          <a:p>
            <a:pPr rtl="0"/>
            <a:fld id="{7773BAF3-2FE7-479C-996A-23762E5B7F37}" type="datetime1">
              <a:rPr lang="fr-FR" noProof="0" smtClean="0"/>
              <a:t>16/02/2024</a:t>
            </a:fld>
            <a:endParaRPr lang="fr-FR" noProof="0"/>
          </a:p>
        </p:txBody>
      </p:sp>
      <p:sp>
        <p:nvSpPr>
          <p:cNvPr id="3" name="Espace réservé du pied de page 2"/>
          <p:cNvSpPr>
            <a:spLocks noGrp="1"/>
          </p:cNvSpPr>
          <p:nvPr>
            <p:ph type="ftr" sz="quarter" idx="11"/>
          </p:nvPr>
        </p:nvSpPr>
        <p:spPr/>
        <p:txBody>
          <a:bodyPr rtlCol="0"/>
          <a:lstStyle/>
          <a:p>
            <a:pPr rtl="0"/>
            <a:endParaRPr lang="fr-FR" noProof="0"/>
          </a:p>
        </p:txBody>
      </p:sp>
      <p:sp>
        <p:nvSpPr>
          <p:cNvPr id="4" name="Espace réservé du numéro de diapositive 3"/>
          <p:cNvSpPr>
            <a:spLocks noGrp="1"/>
          </p:cNvSpPr>
          <p:nvPr>
            <p:ph type="sldNum" sz="quarter" idx="12"/>
          </p:nvPr>
        </p:nvSpPr>
        <p:spPr/>
        <p:txBody>
          <a:bodyPr rtlCol="0"/>
          <a:lstStyle/>
          <a:p>
            <a:pPr rtl="0"/>
            <a:fld id="{3A98EE3D-8CD1-4C3F-BD1C-C98C9596463C}" type="slidenum">
              <a:rPr lang="fr-FR" noProof="0" smtClean="0"/>
              <a:t>‹N°›</a:t>
            </a:fld>
            <a:endParaRPr lang="fr-FR" noProof="0"/>
          </a:p>
        </p:txBody>
      </p:sp>
      <p:sp>
        <p:nvSpPr>
          <p:cNvPr id="6" name="Rectangle 1">
            <a:extLst>
              <a:ext uri="{FF2B5EF4-FFF2-40B4-BE49-F238E27FC236}">
                <a16:creationId xmlns:a16="http://schemas.microsoft.com/office/drawing/2014/main" id="{8640E59D-783A-C149-B212-716E0C4FE00D}"/>
              </a:ext>
            </a:extLst>
          </p:cNvPr>
          <p:cNvSpPr/>
          <p:nvPr userDrawn="1"/>
        </p:nvSpPr>
        <p:spPr>
          <a:xfrm rot="5400000">
            <a:off x="1660484" y="1257302"/>
            <a:ext cx="2540001" cy="25400"/>
          </a:xfrm>
          <a:prstGeom prst="rect">
            <a:avLst/>
          </a:prstGeom>
          <a:solidFill>
            <a:srgbClr val="24282B"/>
          </a:solidFill>
          <a:ln w="12700">
            <a:miter lim="400000"/>
          </a:ln>
        </p:spPr>
        <p:txBody>
          <a:bodyPr lIns="50800" tIns="50800" rIns="50800" bIns="50800" rtlCol="0" anchor="ctr"/>
          <a:lstStyle/>
          <a:p>
            <a:pPr algn="ctr" rtl="0">
              <a:defRPr sz="3200" spc="0">
                <a:solidFill>
                  <a:srgbClr val="0433FF"/>
                </a:solidFill>
                <a:latin typeface="Helvetica Light"/>
                <a:ea typeface="Helvetica Light"/>
                <a:cs typeface="Helvetica Light"/>
                <a:sym typeface="Helvetica Light"/>
              </a:defRPr>
            </a:pPr>
            <a:endParaRPr lang="fr-FR" noProof="0"/>
          </a:p>
        </p:txBody>
      </p:sp>
      <p:sp>
        <p:nvSpPr>
          <p:cNvPr id="12" name="Espace réservé d’image 11">
            <a:extLst>
              <a:ext uri="{FF2B5EF4-FFF2-40B4-BE49-F238E27FC236}">
                <a16:creationId xmlns:a16="http://schemas.microsoft.com/office/drawing/2014/main" id="{4E9C988F-F5FE-BA4D-BDC5-02CCC5D68FF5}"/>
              </a:ext>
            </a:extLst>
          </p:cNvPr>
          <p:cNvSpPr>
            <a:spLocks noGrp="1"/>
          </p:cNvSpPr>
          <p:nvPr>
            <p:ph type="pic" sz="quarter" idx="13"/>
          </p:nvPr>
        </p:nvSpPr>
        <p:spPr>
          <a:xfrm>
            <a:off x="546100" y="520700"/>
            <a:ext cx="4743450" cy="5816600"/>
          </a:xfrm>
          <a:custGeom>
            <a:avLst/>
            <a:gdLst>
              <a:gd name="connsiteX0" fmla="*/ 0 w 4743450"/>
              <a:gd name="connsiteY0" fmla="*/ 0 h 5816600"/>
              <a:gd name="connsiteX1" fmla="*/ 4743450 w 4743450"/>
              <a:gd name="connsiteY1" fmla="*/ 0 h 5816600"/>
              <a:gd name="connsiteX2" fmla="*/ 4743450 w 4743450"/>
              <a:gd name="connsiteY2" fmla="*/ 285838 h 5816600"/>
              <a:gd name="connsiteX3" fmla="*/ 4406308 w 4743450"/>
              <a:gd name="connsiteY3" fmla="*/ 285838 h 5816600"/>
              <a:gd name="connsiteX4" fmla="*/ 4406308 w 4743450"/>
              <a:gd name="connsiteY4" fmla="*/ 666839 h 5816600"/>
              <a:gd name="connsiteX5" fmla="*/ 4743450 w 4743450"/>
              <a:gd name="connsiteY5" fmla="*/ 666839 h 5816600"/>
              <a:gd name="connsiteX6" fmla="*/ 4743450 w 4743450"/>
              <a:gd name="connsiteY6" fmla="*/ 5816600 h 5816600"/>
              <a:gd name="connsiteX7" fmla="*/ 0 w 4743450"/>
              <a:gd name="connsiteY7" fmla="*/ 5816600 h 581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43450" h="5816600">
                <a:moveTo>
                  <a:pt x="0" y="0"/>
                </a:moveTo>
                <a:lnTo>
                  <a:pt x="4743450" y="0"/>
                </a:lnTo>
                <a:lnTo>
                  <a:pt x="4743450" y="285838"/>
                </a:lnTo>
                <a:lnTo>
                  <a:pt x="4406308" y="285838"/>
                </a:lnTo>
                <a:lnTo>
                  <a:pt x="4406308" y="666839"/>
                </a:lnTo>
                <a:lnTo>
                  <a:pt x="4743450" y="666839"/>
                </a:lnTo>
                <a:lnTo>
                  <a:pt x="4743450" y="5816600"/>
                </a:lnTo>
                <a:lnTo>
                  <a:pt x="0" y="5816600"/>
                </a:lnTo>
                <a:close/>
              </a:path>
            </a:pathLst>
          </a:custGeom>
          <a:solidFill>
            <a:schemeClr val="tx2"/>
          </a:solidFill>
        </p:spPr>
        <p:txBody>
          <a:bodyPr wrap="square" rtlCol="0">
            <a:noAutofit/>
          </a:bodyPr>
          <a:lstStyle>
            <a:lvl1pPr marL="0" indent="0" algn="ctr">
              <a:buNone/>
              <a:defRPr>
                <a:solidFill>
                  <a:schemeClr val="bg1"/>
                </a:solidFill>
              </a:defRPr>
            </a:lvl1pPr>
          </a:lstStyle>
          <a:p>
            <a:pPr rtl="0"/>
            <a:r>
              <a:rPr lang="fr-FR" noProof="0"/>
              <a:t>Cliquez sur l'icône pour ajouter une image</a:t>
            </a:r>
          </a:p>
        </p:txBody>
      </p:sp>
      <p:sp>
        <p:nvSpPr>
          <p:cNvPr id="14" name="Rectangle 1">
            <a:extLst>
              <a:ext uri="{FF2B5EF4-FFF2-40B4-BE49-F238E27FC236}">
                <a16:creationId xmlns:a16="http://schemas.microsoft.com/office/drawing/2014/main" id="{4E3F3D93-DB12-4C41-A747-8781702C1204}"/>
              </a:ext>
            </a:extLst>
          </p:cNvPr>
          <p:cNvSpPr/>
          <p:nvPr userDrawn="1"/>
        </p:nvSpPr>
        <p:spPr>
          <a:xfrm>
            <a:off x="4952408" y="806538"/>
            <a:ext cx="1016001" cy="381001"/>
          </a:xfrm>
          <a:prstGeom prst="rect">
            <a:avLst/>
          </a:prstGeom>
          <a:solidFill>
            <a:schemeClr val="accent1"/>
          </a:solidFill>
          <a:ln w="12700">
            <a:miter lim="400000"/>
          </a:ln>
        </p:spPr>
        <p:txBody>
          <a:bodyPr lIns="25400" tIns="25400" rIns="25400" bIns="25400" rtlCol="0" anchor="ctr"/>
          <a:lstStyle/>
          <a:p>
            <a:pPr algn="ctr" defTabSz="412750" rtl="0" hangingPunct="0">
              <a:defRPr sz="3200" spc="0">
                <a:solidFill>
                  <a:srgbClr val="FFFFFF"/>
                </a:solidFill>
                <a:latin typeface="Helvetica Light"/>
                <a:ea typeface="Helvetica Light"/>
                <a:cs typeface="Helvetica Light"/>
                <a:sym typeface="Helvetica Light"/>
              </a:defRPr>
            </a:pPr>
            <a:endParaRPr lang="fr-FR" sz="1600" kern="0" noProof="0">
              <a:solidFill>
                <a:srgbClr val="FFFFFF"/>
              </a:solidFill>
              <a:latin typeface="Helvetica Light"/>
              <a:sym typeface="Helvetica Light"/>
            </a:endParaRPr>
          </a:p>
        </p:txBody>
      </p:sp>
      <p:sp>
        <p:nvSpPr>
          <p:cNvPr id="16" name="Titre 1">
            <a:extLst>
              <a:ext uri="{FF2B5EF4-FFF2-40B4-BE49-F238E27FC236}">
                <a16:creationId xmlns:a16="http://schemas.microsoft.com/office/drawing/2014/main" id="{D6C315ED-F22B-A649-80D5-44A63CE74044}"/>
              </a:ext>
            </a:extLst>
          </p:cNvPr>
          <p:cNvSpPr>
            <a:spLocks noGrp="1"/>
          </p:cNvSpPr>
          <p:nvPr>
            <p:ph type="title" hasCustomPrompt="1"/>
          </p:nvPr>
        </p:nvSpPr>
        <p:spPr>
          <a:xfrm>
            <a:off x="6096000" y="702156"/>
            <a:ext cx="6096000" cy="740156"/>
          </a:xfrm>
        </p:spPr>
        <p:txBody>
          <a:bodyPr rtlCol="0" anchor="t">
            <a:normAutofit/>
          </a:bodyPr>
          <a:lstStyle>
            <a:lvl1pPr>
              <a:defRPr sz="3400"/>
            </a:lvl1pPr>
          </a:lstStyle>
          <a:p>
            <a:pPr rtl="0"/>
            <a:r>
              <a:rPr lang="fr-FR" noProof="0"/>
              <a:t>LE TITRE VIENT ICI</a:t>
            </a:r>
          </a:p>
        </p:txBody>
      </p:sp>
      <p:sp>
        <p:nvSpPr>
          <p:cNvPr id="9" name="Espace réservé du contenu 8">
            <a:extLst>
              <a:ext uri="{FF2B5EF4-FFF2-40B4-BE49-F238E27FC236}">
                <a16:creationId xmlns:a16="http://schemas.microsoft.com/office/drawing/2014/main" id="{DEE6C881-74AA-8944-AD6A-BA0821ECDCAE}"/>
              </a:ext>
            </a:extLst>
          </p:cNvPr>
          <p:cNvSpPr>
            <a:spLocks noGrp="1"/>
          </p:cNvSpPr>
          <p:nvPr>
            <p:ph sz="quarter" idx="14" hasCustomPrompt="1"/>
          </p:nvPr>
        </p:nvSpPr>
        <p:spPr>
          <a:xfrm>
            <a:off x="6096000" y="1443038"/>
            <a:ext cx="5514975" cy="4894262"/>
          </a:xfrm>
        </p:spPr>
        <p:txBody>
          <a:bodyPr rtlCol="0"/>
          <a:lstStyle>
            <a:lvl1pPr>
              <a:spcBef>
                <a:spcPts val="1000"/>
              </a:spcBef>
              <a:spcAft>
                <a:spcPts val="1500"/>
              </a:spcAft>
              <a:defRPr/>
            </a:lvl1pPr>
            <a:lvl2pPr>
              <a:spcBef>
                <a:spcPts val="1000"/>
              </a:spcBef>
              <a:spcAft>
                <a:spcPts val="1500"/>
              </a:spcAft>
              <a:defRPr/>
            </a:lvl2pPr>
            <a:lvl3pPr>
              <a:spcBef>
                <a:spcPts val="1000"/>
              </a:spcBef>
              <a:spcAft>
                <a:spcPts val="1500"/>
              </a:spcAft>
              <a:defRPr/>
            </a:lvl3pPr>
            <a:lvl4pPr>
              <a:spcBef>
                <a:spcPts val="1000"/>
              </a:spcBef>
              <a:spcAft>
                <a:spcPts val="1500"/>
              </a:spcAft>
              <a:defRPr/>
            </a:lvl4pPr>
            <a:lvl5pPr>
              <a:spcBef>
                <a:spcPts val="1000"/>
              </a:spcBef>
              <a:spcAft>
                <a:spcPts val="1500"/>
              </a:spcAft>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Tree>
    <p:extLst>
      <p:ext uri="{BB962C8B-B14F-4D97-AF65-F5344CB8AC3E}">
        <p14:creationId xmlns:p14="http://schemas.microsoft.com/office/powerpoint/2010/main" val="18327725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Modifiez le style du titre</a:t>
            </a:r>
            <a:endParaRPr lang="fr-BE"/>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EA42CE4F-1F76-4E7F-BDBA-0A8B0914C08F}" type="datetime1">
              <a:rPr lang="fr-BE" smtClean="0"/>
              <a:t>16-02-24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4DF44E73-ECD6-4682-AD07-8BCAF5AF3F3E}" type="slidenum">
              <a:rPr lang="fr-BE" smtClean="0"/>
              <a:t>‹N°›</a:t>
            </a:fld>
            <a:endParaRPr lang="fr-BE"/>
          </a:p>
        </p:txBody>
      </p:sp>
    </p:spTree>
    <p:extLst>
      <p:ext uri="{BB962C8B-B14F-4D97-AF65-F5344CB8AC3E}">
        <p14:creationId xmlns:p14="http://schemas.microsoft.com/office/powerpoint/2010/main" val="2554150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94F6DB-1DCD-BB41-F2FA-9C66037C559E}"/>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BE"/>
          </a:p>
        </p:txBody>
      </p:sp>
      <p:sp>
        <p:nvSpPr>
          <p:cNvPr id="3" name="Espace réservé du texte 2">
            <a:extLst>
              <a:ext uri="{FF2B5EF4-FFF2-40B4-BE49-F238E27FC236}">
                <a16:creationId xmlns:a16="http://schemas.microsoft.com/office/drawing/2014/main" id="{F33076EC-E2F4-BF33-2436-42D0A682D8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03073FD6-A50D-A6BF-2495-9BFF6B4851CC}"/>
              </a:ext>
            </a:extLst>
          </p:cNvPr>
          <p:cNvSpPr>
            <a:spLocks noGrp="1"/>
          </p:cNvSpPr>
          <p:nvPr>
            <p:ph type="dt" sz="half" idx="10"/>
          </p:nvPr>
        </p:nvSpPr>
        <p:spPr/>
        <p:txBody>
          <a:bodyPr/>
          <a:lstStyle/>
          <a:p>
            <a:fld id="{23FA2EC8-AF1B-48AE-A6F2-E4BB079BB0D8}" type="datetime1">
              <a:rPr lang="fr-BE" smtClean="0"/>
              <a:t>16-02-24</a:t>
            </a:fld>
            <a:endParaRPr lang="fr-BE"/>
          </a:p>
        </p:txBody>
      </p:sp>
      <p:sp>
        <p:nvSpPr>
          <p:cNvPr id="5" name="Espace réservé du pied de page 4">
            <a:extLst>
              <a:ext uri="{FF2B5EF4-FFF2-40B4-BE49-F238E27FC236}">
                <a16:creationId xmlns:a16="http://schemas.microsoft.com/office/drawing/2014/main" id="{C339F53E-BFC6-8B31-2137-6500ABC74261}"/>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3ECFC95E-A7B4-0D44-D296-FDA8CC7DEB88}"/>
              </a:ext>
            </a:extLst>
          </p:cNvPr>
          <p:cNvSpPr>
            <a:spLocks noGrp="1"/>
          </p:cNvSpPr>
          <p:nvPr>
            <p:ph type="sldNum" sz="quarter" idx="12"/>
          </p:nvPr>
        </p:nvSpPr>
        <p:spPr/>
        <p:txBody>
          <a:bodyPr/>
          <a:lstStyle/>
          <a:p>
            <a:fld id="{D1D3DEE6-242A-40A2-985D-25277C3C8D89}" type="slidenum">
              <a:rPr lang="fr-BE" smtClean="0"/>
              <a:t>‹N°›</a:t>
            </a:fld>
            <a:endParaRPr lang="fr-BE"/>
          </a:p>
        </p:txBody>
      </p:sp>
    </p:spTree>
    <p:extLst>
      <p:ext uri="{BB962C8B-B14F-4D97-AF65-F5344CB8AC3E}">
        <p14:creationId xmlns:p14="http://schemas.microsoft.com/office/powerpoint/2010/main" val="28049118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7"/>
            <a:ext cx="10363200" cy="1470025"/>
          </a:xfrm>
        </p:spPr>
        <p:txBody>
          <a:bodyPr/>
          <a:lstStyle/>
          <a:p>
            <a:r>
              <a:rPr lang="fr-FR"/>
              <a:t>Modifiez le style du titre</a:t>
            </a:r>
            <a:endParaRPr lang="fr-BE"/>
          </a:p>
        </p:txBody>
      </p:sp>
      <p:sp>
        <p:nvSpPr>
          <p:cNvPr id="3" name="Sous-titr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BE"/>
          </a:p>
        </p:txBody>
      </p:sp>
      <p:sp>
        <p:nvSpPr>
          <p:cNvPr id="4" name="Espace réservé de la date 3">
            <a:extLst>
              <a:ext uri="{FF2B5EF4-FFF2-40B4-BE49-F238E27FC236}">
                <a16:creationId xmlns:a16="http://schemas.microsoft.com/office/drawing/2014/main" id="{C056F6E6-125C-96A3-B235-0AACC9BDD868}"/>
              </a:ext>
            </a:extLst>
          </p:cNvPr>
          <p:cNvSpPr>
            <a:spLocks noGrp="1"/>
          </p:cNvSpPr>
          <p:nvPr>
            <p:ph type="dt" sz="half" idx="10"/>
          </p:nvPr>
        </p:nvSpPr>
        <p:spPr/>
        <p:txBody>
          <a:bodyPr/>
          <a:lstStyle>
            <a:lvl1pPr>
              <a:defRPr/>
            </a:lvl1pPr>
          </a:lstStyle>
          <a:p>
            <a:pPr>
              <a:defRPr/>
            </a:pPr>
            <a:r>
              <a:rPr lang="fr-FR" altLang="fr-FR"/>
              <a:t>8 juillet 2019</a:t>
            </a:r>
            <a:endParaRPr lang="fr-BE" altLang="fr-FR"/>
          </a:p>
        </p:txBody>
      </p:sp>
      <p:sp>
        <p:nvSpPr>
          <p:cNvPr id="5" name="Espace réservé du pied de page 4">
            <a:extLst>
              <a:ext uri="{FF2B5EF4-FFF2-40B4-BE49-F238E27FC236}">
                <a16:creationId xmlns:a16="http://schemas.microsoft.com/office/drawing/2014/main" id="{F007328C-5872-022C-4E6B-2CEB5F66881B}"/>
              </a:ext>
            </a:extLst>
          </p:cNvPr>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a:extLst>
              <a:ext uri="{FF2B5EF4-FFF2-40B4-BE49-F238E27FC236}">
                <a16:creationId xmlns:a16="http://schemas.microsoft.com/office/drawing/2014/main" id="{B0EAD801-420B-3142-CDB2-F017BF6F4CB8}"/>
              </a:ext>
            </a:extLst>
          </p:cNvPr>
          <p:cNvSpPr>
            <a:spLocks noGrp="1"/>
          </p:cNvSpPr>
          <p:nvPr>
            <p:ph type="sldNum" sz="quarter" idx="12"/>
          </p:nvPr>
        </p:nvSpPr>
        <p:spPr/>
        <p:txBody>
          <a:bodyPr/>
          <a:lstStyle>
            <a:lvl1pPr>
              <a:defRPr/>
            </a:lvl1pPr>
          </a:lstStyle>
          <a:p>
            <a:pPr>
              <a:defRPr/>
            </a:pPr>
            <a:fld id="{69EAE147-47FB-4079-8E13-04D346478269}" type="slidenum">
              <a:rPr lang="fr-BE" altLang="fr-FR"/>
              <a:pPr>
                <a:defRPr/>
              </a:pPr>
              <a:t>‹N°›</a:t>
            </a:fld>
            <a:endParaRPr lang="fr-BE" altLang="fr-FR"/>
          </a:p>
        </p:txBody>
      </p:sp>
    </p:spTree>
    <p:extLst>
      <p:ext uri="{BB962C8B-B14F-4D97-AF65-F5344CB8AC3E}">
        <p14:creationId xmlns:p14="http://schemas.microsoft.com/office/powerpoint/2010/main" val="6085292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11C1BE6-438A-FE2C-B281-21F27CBD5EDE}"/>
              </a:ext>
            </a:extLst>
          </p:cNvPr>
          <p:cNvSpPr>
            <a:spLocks noGrp="1" noChangeArrowheads="1"/>
          </p:cNvSpPr>
          <p:nvPr>
            <p:ph type="dt" sz="half" idx="10"/>
          </p:nvPr>
        </p:nvSpPr>
        <p:spPr/>
        <p:txBody>
          <a:bodyPr/>
          <a:lstStyle>
            <a:lvl1pPr>
              <a:defRPr/>
            </a:lvl1pPr>
          </a:lstStyle>
          <a:p>
            <a:pPr>
              <a:defRPr/>
            </a:pPr>
            <a:endParaRPr lang="fr-FR" altLang="fr-FR"/>
          </a:p>
        </p:txBody>
      </p:sp>
      <p:sp>
        <p:nvSpPr>
          <p:cNvPr id="3" name="Rectangle 5">
            <a:extLst>
              <a:ext uri="{FF2B5EF4-FFF2-40B4-BE49-F238E27FC236}">
                <a16:creationId xmlns:a16="http://schemas.microsoft.com/office/drawing/2014/main" id="{AF81E298-86C1-3C38-DB6F-333491CF8873}"/>
              </a:ext>
            </a:extLst>
          </p:cNvPr>
          <p:cNvSpPr>
            <a:spLocks noGrp="1" noChangeArrowheads="1"/>
          </p:cNvSpPr>
          <p:nvPr>
            <p:ph type="ftr" sz="quarter" idx="11"/>
          </p:nvPr>
        </p:nvSpPr>
        <p:spPr/>
        <p:txBody>
          <a:bodyPr/>
          <a:lstStyle>
            <a:lvl1pPr>
              <a:defRPr/>
            </a:lvl1pPr>
          </a:lstStyle>
          <a:p>
            <a:pPr>
              <a:defRPr/>
            </a:pPr>
            <a:endParaRPr lang="fr-FR" altLang="fr-FR"/>
          </a:p>
        </p:txBody>
      </p:sp>
      <p:sp>
        <p:nvSpPr>
          <p:cNvPr id="4" name="Rectangle 6">
            <a:extLst>
              <a:ext uri="{FF2B5EF4-FFF2-40B4-BE49-F238E27FC236}">
                <a16:creationId xmlns:a16="http://schemas.microsoft.com/office/drawing/2014/main" id="{5BCE4462-1C60-A2C5-3F0A-4F574FA20C59}"/>
              </a:ext>
            </a:extLst>
          </p:cNvPr>
          <p:cNvSpPr>
            <a:spLocks noGrp="1" noChangeArrowheads="1"/>
          </p:cNvSpPr>
          <p:nvPr>
            <p:ph type="sldNum" sz="quarter" idx="12"/>
          </p:nvPr>
        </p:nvSpPr>
        <p:spPr/>
        <p:txBody>
          <a:bodyPr/>
          <a:lstStyle>
            <a:lvl1pPr>
              <a:defRPr/>
            </a:lvl1pPr>
          </a:lstStyle>
          <a:p>
            <a:pPr>
              <a:defRPr/>
            </a:pPr>
            <a:fld id="{272B8085-6B94-465D-8D12-F0B22807E0FC}" type="slidenum">
              <a:rPr lang="en-US" altLang="fr-FR"/>
              <a:pPr>
                <a:defRPr/>
              </a:pPr>
              <a:t>‹N°›</a:t>
            </a:fld>
            <a:endParaRPr lang="en-US" altLang="fr-FR"/>
          </a:p>
        </p:txBody>
      </p:sp>
    </p:spTree>
    <p:extLst>
      <p:ext uri="{BB962C8B-B14F-4D97-AF65-F5344CB8AC3E}">
        <p14:creationId xmlns:p14="http://schemas.microsoft.com/office/powerpoint/2010/main" val="2508138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C25AC5-38BB-E18D-62D9-84428B9AC72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BE"/>
          </a:p>
        </p:txBody>
      </p:sp>
      <p:sp>
        <p:nvSpPr>
          <p:cNvPr id="3" name="Sous-titre 2">
            <a:extLst>
              <a:ext uri="{FF2B5EF4-FFF2-40B4-BE49-F238E27FC236}">
                <a16:creationId xmlns:a16="http://schemas.microsoft.com/office/drawing/2014/main" id="{82AA3860-888B-839C-0C0B-9DB7589F06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a:p>
        </p:txBody>
      </p:sp>
      <p:sp>
        <p:nvSpPr>
          <p:cNvPr id="4" name="Espace réservé de la date 3">
            <a:extLst>
              <a:ext uri="{FF2B5EF4-FFF2-40B4-BE49-F238E27FC236}">
                <a16:creationId xmlns:a16="http://schemas.microsoft.com/office/drawing/2014/main" id="{B1B14AB3-BFF7-922A-F89C-08D55BAAABE1}"/>
              </a:ext>
            </a:extLst>
          </p:cNvPr>
          <p:cNvSpPr>
            <a:spLocks noGrp="1"/>
          </p:cNvSpPr>
          <p:nvPr>
            <p:ph type="dt" sz="half" idx="10"/>
          </p:nvPr>
        </p:nvSpPr>
        <p:spPr/>
        <p:txBody>
          <a:bodyPr/>
          <a:lstStyle/>
          <a:p>
            <a:fld id="{BB0A154C-EBD4-4027-9DEE-182194EA9088}" type="datetimeFigureOut">
              <a:rPr lang="fr-BE" smtClean="0"/>
              <a:t>16-02-24</a:t>
            </a:fld>
            <a:endParaRPr lang="fr-BE"/>
          </a:p>
        </p:txBody>
      </p:sp>
      <p:sp>
        <p:nvSpPr>
          <p:cNvPr id="5" name="Espace réservé du pied de page 4">
            <a:extLst>
              <a:ext uri="{FF2B5EF4-FFF2-40B4-BE49-F238E27FC236}">
                <a16:creationId xmlns:a16="http://schemas.microsoft.com/office/drawing/2014/main" id="{92EFE84D-BF41-52E2-C694-B484301D492D}"/>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24E0F991-A6CB-5863-F0E2-070C79E06B94}"/>
              </a:ext>
            </a:extLst>
          </p:cNvPr>
          <p:cNvSpPr>
            <a:spLocks noGrp="1"/>
          </p:cNvSpPr>
          <p:nvPr>
            <p:ph type="sldNum" sz="quarter" idx="12"/>
          </p:nvPr>
        </p:nvSpPr>
        <p:spPr/>
        <p:txBody>
          <a:bodyPr/>
          <a:lstStyle/>
          <a:p>
            <a:fld id="{6924F111-F875-4C28-B8FA-03E48C61F129}" type="slidenum">
              <a:rPr lang="fr-BE" smtClean="0"/>
              <a:t>‹N°›</a:t>
            </a:fld>
            <a:endParaRPr lang="fr-BE"/>
          </a:p>
        </p:txBody>
      </p:sp>
    </p:spTree>
    <p:extLst>
      <p:ext uri="{BB962C8B-B14F-4D97-AF65-F5344CB8AC3E}">
        <p14:creationId xmlns:p14="http://schemas.microsoft.com/office/powerpoint/2010/main" val="36629412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357040-163A-FAD7-ED75-B897A2607149}"/>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10FE9A49-4A33-96FF-24F6-2AB95986D3E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E7DA0705-E7D5-4328-1574-CBF1C3145054}"/>
              </a:ext>
            </a:extLst>
          </p:cNvPr>
          <p:cNvSpPr>
            <a:spLocks noGrp="1"/>
          </p:cNvSpPr>
          <p:nvPr>
            <p:ph type="dt" sz="half" idx="10"/>
          </p:nvPr>
        </p:nvSpPr>
        <p:spPr/>
        <p:txBody>
          <a:bodyPr/>
          <a:lstStyle/>
          <a:p>
            <a:fld id="{BB0A154C-EBD4-4027-9DEE-182194EA9088}" type="datetimeFigureOut">
              <a:rPr lang="fr-BE" smtClean="0"/>
              <a:t>16-02-24</a:t>
            </a:fld>
            <a:endParaRPr lang="fr-BE"/>
          </a:p>
        </p:txBody>
      </p:sp>
      <p:sp>
        <p:nvSpPr>
          <p:cNvPr id="5" name="Espace réservé du pied de page 4">
            <a:extLst>
              <a:ext uri="{FF2B5EF4-FFF2-40B4-BE49-F238E27FC236}">
                <a16:creationId xmlns:a16="http://schemas.microsoft.com/office/drawing/2014/main" id="{0F9F1375-F57A-B413-687B-163D9FA82AF4}"/>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03920466-8C2F-9CB4-A51B-02BCFE2436D2}"/>
              </a:ext>
            </a:extLst>
          </p:cNvPr>
          <p:cNvSpPr>
            <a:spLocks noGrp="1"/>
          </p:cNvSpPr>
          <p:nvPr>
            <p:ph type="sldNum" sz="quarter" idx="12"/>
          </p:nvPr>
        </p:nvSpPr>
        <p:spPr/>
        <p:txBody>
          <a:bodyPr/>
          <a:lstStyle/>
          <a:p>
            <a:fld id="{6924F111-F875-4C28-B8FA-03E48C61F129}" type="slidenum">
              <a:rPr lang="fr-BE" smtClean="0"/>
              <a:t>‹N°›</a:t>
            </a:fld>
            <a:endParaRPr lang="fr-BE"/>
          </a:p>
        </p:txBody>
      </p:sp>
    </p:spTree>
    <p:extLst>
      <p:ext uri="{BB962C8B-B14F-4D97-AF65-F5344CB8AC3E}">
        <p14:creationId xmlns:p14="http://schemas.microsoft.com/office/powerpoint/2010/main" val="39555893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55ECE5-4F9D-44C5-F968-4E5A243BFE2E}"/>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BE"/>
          </a:p>
        </p:txBody>
      </p:sp>
      <p:sp>
        <p:nvSpPr>
          <p:cNvPr id="3" name="Espace réservé du texte 2">
            <a:extLst>
              <a:ext uri="{FF2B5EF4-FFF2-40B4-BE49-F238E27FC236}">
                <a16:creationId xmlns:a16="http://schemas.microsoft.com/office/drawing/2014/main" id="{EBAFBB44-B85B-807F-B88E-5351273B05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4F5F864-1580-E3BE-BAFB-2A3970A870F5}"/>
              </a:ext>
            </a:extLst>
          </p:cNvPr>
          <p:cNvSpPr>
            <a:spLocks noGrp="1"/>
          </p:cNvSpPr>
          <p:nvPr>
            <p:ph type="dt" sz="half" idx="10"/>
          </p:nvPr>
        </p:nvSpPr>
        <p:spPr/>
        <p:txBody>
          <a:bodyPr/>
          <a:lstStyle/>
          <a:p>
            <a:fld id="{BB0A154C-EBD4-4027-9DEE-182194EA9088}" type="datetimeFigureOut">
              <a:rPr lang="fr-BE" smtClean="0"/>
              <a:t>16-02-24</a:t>
            </a:fld>
            <a:endParaRPr lang="fr-BE"/>
          </a:p>
        </p:txBody>
      </p:sp>
      <p:sp>
        <p:nvSpPr>
          <p:cNvPr id="5" name="Espace réservé du pied de page 4">
            <a:extLst>
              <a:ext uri="{FF2B5EF4-FFF2-40B4-BE49-F238E27FC236}">
                <a16:creationId xmlns:a16="http://schemas.microsoft.com/office/drawing/2014/main" id="{3B5E3793-12D5-CB75-33DB-940CED2C1E83}"/>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3303EB09-E7FB-910B-2093-07B9101EC1D0}"/>
              </a:ext>
            </a:extLst>
          </p:cNvPr>
          <p:cNvSpPr>
            <a:spLocks noGrp="1"/>
          </p:cNvSpPr>
          <p:nvPr>
            <p:ph type="sldNum" sz="quarter" idx="12"/>
          </p:nvPr>
        </p:nvSpPr>
        <p:spPr/>
        <p:txBody>
          <a:bodyPr/>
          <a:lstStyle/>
          <a:p>
            <a:fld id="{6924F111-F875-4C28-B8FA-03E48C61F129}" type="slidenum">
              <a:rPr lang="fr-BE" smtClean="0"/>
              <a:t>‹N°›</a:t>
            </a:fld>
            <a:endParaRPr lang="fr-BE"/>
          </a:p>
        </p:txBody>
      </p:sp>
    </p:spTree>
    <p:extLst>
      <p:ext uri="{BB962C8B-B14F-4D97-AF65-F5344CB8AC3E}">
        <p14:creationId xmlns:p14="http://schemas.microsoft.com/office/powerpoint/2010/main" val="34018389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10CD77-C7F8-D33B-29F5-1FE09AA9E6E7}"/>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120A16C7-32D6-EE39-3327-5B76F254C24E}"/>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a:extLst>
              <a:ext uri="{FF2B5EF4-FFF2-40B4-BE49-F238E27FC236}">
                <a16:creationId xmlns:a16="http://schemas.microsoft.com/office/drawing/2014/main" id="{BD78D5A6-06FE-1972-17DF-4310C249BFA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a:extLst>
              <a:ext uri="{FF2B5EF4-FFF2-40B4-BE49-F238E27FC236}">
                <a16:creationId xmlns:a16="http://schemas.microsoft.com/office/drawing/2014/main" id="{25454837-87AE-F78F-E022-951062AF20C1}"/>
              </a:ext>
            </a:extLst>
          </p:cNvPr>
          <p:cNvSpPr>
            <a:spLocks noGrp="1"/>
          </p:cNvSpPr>
          <p:nvPr>
            <p:ph type="dt" sz="half" idx="10"/>
          </p:nvPr>
        </p:nvSpPr>
        <p:spPr/>
        <p:txBody>
          <a:bodyPr/>
          <a:lstStyle/>
          <a:p>
            <a:fld id="{BB0A154C-EBD4-4027-9DEE-182194EA9088}" type="datetimeFigureOut">
              <a:rPr lang="fr-BE" smtClean="0"/>
              <a:t>16-02-24</a:t>
            </a:fld>
            <a:endParaRPr lang="fr-BE"/>
          </a:p>
        </p:txBody>
      </p:sp>
      <p:sp>
        <p:nvSpPr>
          <p:cNvPr id="6" name="Espace réservé du pied de page 5">
            <a:extLst>
              <a:ext uri="{FF2B5EF4-FFF2-40B4-BE49-F238E27FC236}">
                <a16:creationId xmlns:a16="http://schemas.microsoft.com/office/drawing/2014/main" id="{1C61B619-E3F8-1F2D-468F-8214302A6F40}"/>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C59DACEC-1972-E1E3-5F6D-FCFB57A924D7}"/>
              </a:ext>
            </a:extLst>
          </p:cNvPr>
          <p:cNvSpPr>
            <a:spLocks noGrp="1"/>
          </p:cNvSpPr>
          <p:nvPr>
            <p:ph type="sldNum" sz="quarter" idx="12"/>
          </p:nvPr>
        </p:nvSpPr>
        <p:spPr/>
        <p:txBody>
          <a:bodyPr/>
          <a:lstStyle/>
          <a:p>
            <a:fld id="{6924F111-F875-4C28-B8FA-03E48C61F129}" type="slidenum">
              <a:rPr lang="fr-BE" smtClean="0"/>
              <a:t>‹N°›</a:t>
            </a:fld>
            <a:endParaRPr lang="fr-BE"/>
          </a:p>
        </p:txBody>
      </p:sp>
    </p:spTree>
    <p:extLst>
      <p:ext uri="{BB962C8B-B14F-4D97-AF65-F5344CB8AC3E}">
        <p14:creationId xmlns:p14="http://schemas.microsoft.com/office/powerpoint/2010/main" val="20032161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AD9E70-A585-713B-ADD6-729D31E03CBD}"/>
              </a:ext>
            </a:extLst>
          </p:cNvPr>
          <p:cNvSpPr>
            <a:spLocks noGrp="1"/>
          </p:cNvSpPr>
          <p:nvPr>
            <p:ph type="title"/>
          </p:nvPr>
        </p:nvSpPr>
        <p:spPr>
          <a:xfrm>
            <a:off x="839788" y="365125"/>
            <a:ext cx="10515600" cy="1325563"/>
          </a:xfrm>
        </p:spPr>
        <p:txBody>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0662C13E-3643-A960-6535-0119FE7D08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E4F0339-E938-B2FD-8C55-D0B67F59112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a:extLst>
              <a:ext uri="{FF2B5EF4-FFF2-40B4-BE49-F238E27FC236}">
                <a16:creationId xmlns:a16="http://schemas.microsoft.com/office/drawing/2014/main" id="{1CEDDBC6-D900-D7B0-95DC-040CE7A976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B63A64B-E20F-5069-DC88-499E36E7FA3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a:extLst>
              <a:ext uri="{FF2B5EF4-FFF2-40B4-BE49-F238E27FC236}">
                <a16:creationId xmlns:a16="http://schemas.microsoft.com/office/drawing/2014/main" id="{6293F1ED-BCCB-1FC3-C480-A456A3C65E2E}"/>
              </a:ext>
            </a:extLst>
          </p:cNvPr>
          <p:cNvSpPr>
            <a:spLocks noGrp="1"/>
          </p:cNvSpPr>
          <p:nvPr>
            <p:ph type="dt" sz="half" idx="10"/>
          </p:nvPr>
        </p:nvSpPr>
        <p:spPr/>
        <p:txBody>
          <a:bodyPr/>
          <a:lstStyle/>
          <a:p>
            <a:fld id="{BB0A154C-EBD4-4027-9DEE-182194EA9088}" type="datetimeFigureOut">
              <a:rPr lang="fr-BE" smtClean="0"/>
              <a:t>16-02-24</a:t>
            </a:fld>
            <a:endParaRPr lang="fr-BE"/>
          </a:p>
        </p:txBody>
      </p:sp>
      <p:sp>
        <p:nvSpPr>
          <p:cNvPr id="8" name="Espace réservé du pied de page 7">
            <a:extLst>
              <a:ext uri="{FF2B5EF4-FFF2-40B4-BE49-F238E27FC236}">
                <a16:creationId xmlns:a16="http://schemas.microsoft.com/office/drawing/2014/main" id="{40C9C523-4A75-9C4A-72A3-849C2D847698}"/>
              </a:ext>
            </a:extLst>
          </p:cNvPr>
          <p:cNvSpPr>
            <a:spLocks noGrp="1"/>
          </p:cNvSpPr>
          <p:nvPr>
            <p:ph type="ftr" sz="quarter" idx="11"/>
          </p:nvPr>
        </p:nvSpPr>
        <p:spPr/>
        <p:txBody>
          <a:bodyPr/>
          <a:lstStyle/>
          <a:p>
            <a:endParaRPr lang="fr-BE"/>
          </a:p>
        </p:txBody>
      </p:sp>
      <p:sp>
        <p:nvSpPr>
          <p:cNvPr id="9" name="Espace réservé du numéro de diapositive 8">
            <a:extLst>
              <a:ext uri="{FF2B5EF4-FFF2-40B4-BE49-F238E27FC236}">
                <a16:creationId xmlns:a16="http://schemas.microsoft.com/office/drawing/2014/main" id="{2BEE3DF4-5B26-9CD0-70B0-ED5696E2A75E}"/>
              </a:ext>
            </a:extLst>
          </p:cNvPr>
          <p:cNvSpPr>
            <a:spLocks noGrp="1"/>
          </p:cNvSpPr>
          <p:nvPr>
            <p:ph type="sldNum" sz="quarter" idx="12"/>
          </p:nvPr>
        </p:nvSpPr>
        <p:spPr/>
        <p:txBody>
          <a:bodyPr/>
          <a:lstStyle/>
          <a:p>
            <a:fld id="{6924F111-F875-4C28-B8FA-03E48C61F129}" type="slidenum">
              <a:rPr lang="fr-BE" smtClean="0"/>
              <a:t>‹N°›</a:t>
            </a:fld>
            <a:endParaRPr lang="fr-BE"/>
          </a:p>
        </p:txBody>
      </p:sp>
    </p:spTree>
    <p:extLst>
      <p:ext uri="{BB962C8B-B14F-4D97-AF65-F5344CB8AC3E}">
        <p14:creationId xmlns:p14="http://schemas.microsoft.com/office/powerpoint/2010/main" val="14820831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88F377-AC46-43F6-33CE-8DFDA45D7E40}"/>
              </a:ext>
            </a:extLst>
          </p:cNvPr>
          <p:cNvSpPr>
            <a:spLocks noGrp="1"/>
          </p:cNvSpPr>
          <p:nvPr>
            <p:ph type="title"/>
          </p:nvPr>
        </p:nvSpPr>
        <p:spPr/>
        <p:txBody>
          <a:bodyPr/>
          <a:lstStyle/>
          <a:p>
            <a:r>
              <a:rPr lang="fr-FR"/>
              <a:t>Modifiez le style du titre</a:t>
            </a:r>
            <a:endParaRPr lang="fr-BE"/>
          </a:p>
        </p:txBody>
      </p:sp>
      <p:sp>
        <p:nvSpPr>
          <p:cNvPr id="3" name="Espace réservé de la date 2">
            <a:extLst>
              <a:ext uri="{FF2B5EF4-FFF2-40B4-BE49-F238E27FC236}">
                <a16:creationId xmlns:a16="http://schemas.microsoft.com/office/drawing/2014/main" id="{36E7ED08-30EA-60EB-04C3-524D100B673F}"/>
              </a:ext>
            </a:extLst>
          </p:cNvPr>
          <p:cNvSpPr>
            <a:spLocks noGrp="1"/>
          </p:cNvSpPr>
          <p:nvPr>
            <p:ph type="dt" sz="half" idx="10"/>
          </p:nvPr>
        </p:nvSpPr>
        <p:spPr/>
        <p:txBody>
          <a:bodyPr/>
          <a:lstStyle/>
          <a:p>
            <a:fld id="{BB0A154C-EBD4-4027-9DEE-182194EA9088}" type="datetimeFigureOut">
              <a:rPr lang="fr-BE" smtClean="0"/>
              <a:t>16-02-24</a:t>
            </a:fld>
            <a:endParaRPr lang="fr-BE"/>
          </a:p>
        </p:txBody>
      </p:sp>
      <p:sp>
        <p:nvSpPr>
          <p:cNvPr id="4" name="Espace réservé du pied de page 3">
            <a:extLst>
              <a:ext uri="{FF2B5EF4-FFF2-40B4-BE49-F238E27FC236}">
                <a16:creationId xmlns:a16="http://schemas.microsoft.com/office/drawing/2014/main" id="{D34EE62E-2FC2-029A-6819-4F855D0479AC}"/>
              </a:ext>
            </a:extLst>
          </p:cNvPr>
          <p:cNvSpPr>
            <a:spLocks noGrp="1"/>
          </p:cNvSpPr>
          <p:nvPr>
            <p:ph type="ftr" sz="quarter" idx="11"/>
          </p:nvPr>
        </p:nvSpPr>
        <p:spPr/>
        <p:txBody>
          <a:bodyPr/>
          <a:lstStyle/>
          <a:p>
            <a:endParaRPr lang="fr-BE"/>
          </a:p>
        </p:txBody>
      </p:sp>
      <p:sp>
        <p:nvSpPr>
          <p:cNvPr id="5" name="Espace réservé du numéro de diapositive 4">
            <a:extLst>
              <a:ext uri="{FF2B5EF4-FFF2-40B4-BE49-F238E27FC236}">
                <a16:creationId xmlns:a16="http://schemas.microsoft.com/office/drawing/2014/main" id="{2157EE05-D003-E740-0E79-AEF31EA3B70F}"/>
              </a:ext>
            </a:extLst>
          </p:cNvPr>
          <p:cNvSpPr>
            <a:spLocks noGrp="1"/>
          </p:cNvSpPr>
          <p:nvPr>
            <p:ph type="sldNum" sz="quarter" idx="12"/>
          </p:nvPr>
        </p:nvSpPr>
        <p:spPr/>
        <p:txBody>
          <a:bodyPr/>
          <a:lstStyle/>
          <a:p>
            <a:fld id="{6924F111-F875-4C28-B8FA-03E48C61F129}" type="slidenum">
              <a:rPr lang="fr-BE" smtClean="0"/>
              <a:t>‹N°›</a:t>
            </a:fld>
            <a:endParaRPr lang="fr-BE"/>
          </a:p>
        </p:txBody>
      </p:sp>
    </p:spTree>
    <p:extLst>
      <p:ext uri="{BB962C8B-B14F-4D97-AF65-F5344CB8AC3E}">
        <p14:creationId xmlns:p14="http://schemas.microsoft.com/office/powerpoint/2010/main" val="26019357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FD718FC-4775-AE82-7785-94AD0E195475}"/>
              </a:ext>
            </a:extLst>
          </p:cNvPr>
          <p:cNvSpPr>
            <a:spLocks noGrp="1"/>
          </p:cNvSpPr>
          <p:nvPr>
            <p:ph type="dt" sz="half" idx="10"/>
          </p:nvPr>
        </p:nvSpPr>
        <p:spPr/>
        <p:txBody>
          <a:bodyPr/>
          <a:lstStyle/>
          <a:p>
            <a:fld id="{BB0A154C-EBD4-4027-9DEE-182194EA9088}" type="datetimeFigureOut">
              <a:rPr lang="fr-BE" smtClean="0"/>
              <a:t>16-02-24</a:t>
            </a:fld>
            <a:endParaRPr lang="fr-BE"/>
          </a:p>
        </p:txBody>
      </p:sp>
      <p:sp>
        <p:nvSpPr>
          <p:cNvPr id="3" name="Espace réservé du pied de page 2">
            <a:extLst>
              <a:ext uri="{FF2B5EF4-FFF2-40B4-BE49-F238E27FC236}">
                <a16:creationId xmlns:a16="http://schemas.microsoft.com/office/drawing/2014/main" id="{EC84FE05-BC7A-CC14-B9A4-7646B6CF2AC7}"/>
              </a:ext>
            </a:extLst>
          </p:cNvPr>
          <p:cNvSpPr>
            <a:spLocks noGrp="1"/>
          </p:cNvSpPr>
          <p:nvPr>
            <p:ph type="ftr" sz="quarter" idx="11"/>
          </p:nvPr>
        </p:nvSpPr>
        <p:spPr/>
        <p:txBody>
          <a:bodyPr/>
          <a:lstStyle/>
          <a:p>
            <a:endParaRPr lang="fr-BE"/>
          </a:p>
        </p:txBody>
      </p:sp>
      <p:sp>
        <p:nvSpPr>
          <p:cNvPr id="4" name="Espace réservé du numéro de diapositive 3">
            <a:extLst>
              <a:ext uri="{FF2B5EF4-FFF2-40B4-BE49-F238E27FC236}">
                <a16:creationId xmlns:a16="http://schemas.microsoft.com/office/drawing/2014/main" id="{13BD06FD-7D2F-739B-E60C-3E2B1297F869}"/>
              </a:ext>
            </a:extLst>
          </p:cNvPr>
          <p:cNvSpPr>
            <a:spLocks noGrp="1"/>
          </p:cNvSpPr>
          <p:nvPr>
            <p:ph type="sldNum" sz="quarter" idx="12"/>
          </p:nvPr>
        </p:nvSpPr>
        <p:spPr/>
        <p:txBody>
          <a:bodyPr/>
          <a:lstStyle/>
          <a:p>
            <a:fld id="{6924F111-F875-4C28-B8FA-03E48C61F129}" type="slidenum">
              <a:rPr lang="fr-BE" smtClean="0"/>
              <a:t>‹N°›</a:t>
            </a:fld>
            <a:endParaRPr lang="fr-BE"/>
          </a:p>
        </p:txBody>
      </p:sp>
    </p:spTree>
    <p:extLst>
      <p:ext uri="{BB962C8B-B14F-4D97-AF65-F5344CB8AC3E}">
        <p14:creationId xmlns:p14="http://schemas.microsoft.com/office/powerpoint/2010/main" val="10705533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5D816F-715E-9540-B259-DDF1199B2F2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du contenu 2">
            <a:extLst>
              <a:ext uri="{FF2B5EF4-FFF2-40B4-BE49-F238E27FC236}">
                <a16:creationId xmlns:a16="http://schemas.microsoft.com/office/drawing/2014/main" id="{F5A576B8-73D3-E2E6-AB61-385D7D5435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a:extLst>
              <a:ext uri="{FF2B5EF4-FFF2-40B4-BE49-F238E27FC236}">
                <a16:creationId xmlns:a16="http://schemas.microsoft.com/office/drawing/2014/main" id="{DCD62814-B8E5-56CD-13AC-4DA622E76B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CA5BC3D-1116-E317-323C-C390705821EF}"/>
              </a:ext>
            </a:extLst>
          </p:cNvPr>
          <p:cNvSpPr>
            <a:spLocks noGrp="1"/>
          </p:cNvSpPr>
          <p:nvPr>
            <p:ph type="dt" sz="half" idx="10"/>
          </p:nvPr>
        </p:nvSpPr>
        <p:spPr/>
        <p:txBody>
          <a:bodyPr/>
          <a:lstStyle/>
          <a:p>
            <a:fld id="{BB0A154C-EBD4-4027-9DEE-182194EA9088}" type="datetimeFigureOut">
              <a:rPr lang="fr-BE" smtClean="0"/>
              <a:t>16-02-24</a:t>
            </a:fld>
            <a:endParaRPr lang="fr-BE"/>
          </a:p>
        </p:txBody>
      </p:sp>
      <p:sp>
        <p:nvSpPr>
          <p:cNvPr id="6" name="Espace réservé du pied de page 5">
            <a:extLst>
              <a:ext uri="{FF2B5EF4-FFF2-40B4-BE49-F238E27FC236}">
                <a16:creationId xmlns:a16="http://schemas.microsoft.com/office/drawing/2014/main" id="{AB80DFF2-D82D-F534-2736-39F3386AC793}"/>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AE5266CF-F375-1F00-2A23-55DC7746A362}"/>
              </a:ext>
            </a:extLst>
          </p:cNvPr>
          <p:cNvSpPr>
            <a:spLocks noGrp="1"/>
          </p:cNvSpPr>
          <p:nvPr>
            <p:ph type="sldNum" sz="quarter" idx="12"/>
          </p:nvPr>
        </p:nvSpPr>
        <p:spPr/>
        <p:txBody>
          <a:bodyPr/>
          <a:lstStyle/>
          <a:p>
            <a:fld id="{6924F111-F875-4C28-B8FA-03E48C61F129}" type="slidenum">
              <a:rPr lang="fr-BE" smtClean="0"/>
              <a:t>‹N°›</a:t>
            </a:fld>
            <a:endParaRPr lang="fr-BE"/>
          </a:p>
        </p:txBody>
      </p:sp>
    </p:spTree>
    <p:extLst>
      <p:ext uri="{BB962C8B-B14F-4D97-AF65-F5344CB8AC3E}">
        <p14:creationId xmlns:p14="http://schemas.microsoft.com/office/powerpoint/2010/main" val="1635702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4C3698-8072-601C-3F9A-D6D3D73E0063}"/>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9D996904-C8B0-7532-6106-3E51C0A290C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a:extLst>
              <a:ext uri="{FF2B5EF4-FFF2-40B4-BE49-F238E27FC236}">
                <a16:creationId xmlns:a16="http://schemas.microsoft.com/office/drawing/2014/main" id="{4173CBF9-CF7D-5F95-6465-39DF21062AD7}"/>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a:extLst>
              <a:ext uri="{FF2B5EF4-FFF2-40B4-BE49-F238E27FC236}">
                <a16:creationId xmlns:a16="http://schemas.microsoft.com/office/drawing/2014/main" id="{5D718B59-D915-E70B-AA97-8477B2884D54}"/>
              </a:ext>
            </a:extLst>
          </p:cNvPr>
          <p:cNvSpPr>
            <a:spLocks noGrp="1"/>
          </p:cNvSpPr>
          <p:nvPr>
            <p:ph type="dt" sz="half" idx="10"/>
          </p:nvPr>
        </p:nvSpPr>
        <p:spPr/>
        <p:txBody>
          <a:bodyPr/>
          <a:lstStyle/>
          <a:p>
            <a:fld id="{6EC9D065-39C4-4882-816C-E5668BDCC419}" type="datetime1">
              <a:rPr lang="fr-BE" smtClean="0"/>
              <a:t>16-02-24</a:t>
            </a:fld>
            <a:endParaRPr lang="fr-BE"/>
          </a:p>
        </p:txBody>
      </p:sp>
      <p:sp>
        <p:nvSpPr>
          <p:cNvPr id="6" name="Espace réservé du pied de page 5">
            <a:extLst>
              <a:ext uri="{FF2B5EF4-FFF2-40B4-BE49-F238E27FC236}">
                <a16:creationId xmlns:a16="http://schemas.microsoft.com/office/drawing/2014/main" id="{0345E396-B4DB-403E-122E-BB35E7D64007}"/>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B11F8A0F-304C-1A7A-C4EE-EF1A85CFBBE4}"/>
              </a:ext>
            </a:extLst>
          </p:cNvPr>
          <p:cNvSpPr>
            <a:spLocks noGrp="1"/>
          </p:cNvSpPr>
          <p:nvPr>
            <p:ph type="sldNum" sz="quarter" idx="12"/>
          </p:nvPr>
        </p:nvSpPr>
        <p:spPr/>
        <p:txBody>
          <a:bodyPr/>
          <a:lstStyle/>
          <a:p>
            <a:fld id="{D1D3DEE6-242A-40A2-985D-25277C3C8D89}" type="slidenum">
              <a:rPr lang="fr-BE" smtClean="0"/>
              <a:t>‹N°›</a:t>
            </a:fld>
            <a:endParaRPr lang="fr-BE"/>
          </a:p>
        </p:txBody>
      </p:sp>
    </p:spTree>
    <p:extLst>
      <p:ext uri="{BB962C8B-B14F-4D97-AF65-F5344CB8AC3E}">
        <p14:creationId xmlns:p14="http://schemas.microsoft.com/office/powerpoint/2010/main" val="12842134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0AE9C7-9EAC-DAED-164B-FC54C85EB9C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pour une image  2">
            <a:extLst>
              <a:ext uri="{FF2B5EF4-FFF2-40B4-BE49-F238E27FC236}">
                <a16:creationId xmlns:a16="http://schemas.microsoft.com/office/drawing/2014/main" id="{01D14C59-3AA6-F576-20B1-C5704477D8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a:extLst>
              <a:ext uri="{FF2B5EF4-FFF2-40B4-BE49-F238E27FC236}">
                <a16:creationId xmlns:a16="http://schemas.microsoft.com/office/drawing/2014/main" id="{51AC9B79-2AF1-6FD9-0769-E45650571E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FD4F1D3-6E1D-E288-2A8C-0F2AC0F9FE7F}"/>
              </a:ext>
            </a:extLst>
          </p:cNvPr>
          <p:cNvSpPr>
            <a:spLocks noGrp="1"/>
          </p:cNvSpPr>
          <p:nvPr>
            <p:ph type="dt" sz="half" idx="10"/>
          </p:nvPr>
        </p:nvSpPr>
        <p:spPr/>
        <p:txBody>
          <a:bodyPr/>
          <a:lstStyle/>
          <a:p>
            <a:fld id="{BB0A154C-EBD4-4027-9DEE-182194EA9088}" type="datetimeFigureOut">
              <a:rPr lang="fr-BE" smtClean="0"/>
              <a:t>16-02-24</a:t>
            </a:fld>
            <a:endParaRPr lang="fr-BE"/>
          </a:p>
        </p:txBody>
      </p:sp>
      <p:sp>
        <p:nvSpPr>
          <p:cNvPr id="6" name="Espace réservé du pied de page 5">
            <a:extLst>
              <a:ext uri="{FF2B5EF4-FFF2-40B4-BE49-F238E27FC236}">
                <a16:creationId xmlns:a16="http://schemas.microsoft.com/office/drawing/2014/main" id="{F4CBE497-96D4-FE84-E7EA-12A8ECFDB4E9}"/>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5C33BAEA-8098-6A09-991D-F2B83513D5B8}"/>
              </a:ext>
            </a:extLst>
          </p:cNvPr>
          <p:cNvSpPr>
            <a:spLocks noGrp="1"/>
          </p:cNvSpPr>
          <p:nvPr>
            <p:ph type="sldNum" sz="quarter" idx="12"/>
          </p:nvPr>
        </p:nvSpPr>
        <p:spPr/>
        <p:txBody>
          <a:bodyPr/>
          <a:lstStyle/>
          <a:p>
            <a:fld id="{6924F111-F875-4C28-B8FA-03E48C61F129}" type="slidenum">
              <a:rPr lang="fr-BE" smtClean="0"/>
              <a:t>‹N°›</a:t>
            </a:fld>
            <a:endParaRPr lang="fr-BE"/>
          </a:p>
        </p:txBody>
      </p:sp>
    </p:spTree>
    <p:extLst>
      <p:ext uri="{BB962C8B-B14F-4D97-AF65-F5344CB8AC3E}">
        <p14:creationId xmlns:p14="http://schemas.microsoft.com/office/powerpoint/2010/main" val="31713847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FCDE45-C5C8-F545-6A06-2B1D8E257080}"/>
              </a:ext>
            </a:extLst>
          </p:cNvPr>
          <p:cNvSpPr>
            <a:spLocks noGrp="1"/>
          </p:cNvSpPr>
          <p:nvPr>
            <p:ph type="title"/>
          </p:nvPr>
        </p:nvSpPr>
        <p:spPr/>
        <p:txBody>
          <a:bodyPr/>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6EB73198-F40B-00C9-9239-A1768A84A53E}"/>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E210EBF8-3C14-EA95-BCAD-5C0355BE3A9C}"/>
              </a:ext>
            </a:extLst>
          </p:cNvPr>
          <p:cNvSpPr>
            <a:spLocks noGrp="1"/>
          </p:cNvSpPr>
          <p:nvPr>
            <p:ph type="dt" sz="half" idx="10"/>
          </p:nvPr>
        </p:nvSpPr>
        <p:spPr/>
        <p:txBody>
          <a:bodyPr/>
          <a:lstStyle/>
          <a:p>
            <a:fld id="{BB0A154C-EBD4-4027-9DEE-182194EA9088}" type="datetimeFigureOut">
              <a:rPr lang="fr-BE" smtClean="0"/>
              <a:t>16-02-24</a:t>
            </a:fld>
            <a:endParaRPr lang="fr-BE"/>
          </a:p>
        </p:txBody>
      </p:sp>
      <p:sp>
        <p:nvSpPr>
          <p:cNvPr id="5" name="Espace réservé du pied de page 4">
            <a:extLst>
              <a:ext uri="{FF2B5EF4-FFF2-40B4-BE49-F238E27FC236}">
                <a16:creationId xmlns:a16="http://schemas.microsoft.com/office/drawing/2014/main" id="{7E739947-4A36-08D7-8278-AF5E15A1222D}"/>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1A3069E3-7121-D971-9EE2-23BEBEF64534}"/>
              </a:ext>
            </a:extLst>
          </p:cNvPr>
          <p:cNvSpPr>
            <a:spLocks noGrp="1"/>
          </p:cNvSpPr>
          <p:nvPr>
            <p:ph type="sldNum" sz="quarter" idx="12"/>
          </p:nvPr>
        </p:nvSpPr>
        <p:spPr/>
        <p:txBody>
          <a:bodyPr/>
          <a:lstStyle/>
          <a:p>
            <a:fld id="{6924F111-F875-4C28-B8FA-03E48C61F129}" type="slidenum">
              <a:rPr lang="fr-BE" smtClean="0"/>
              <a:t>‹N°›</a:t>
            </a:fld>
            <a:endParaRPr lang="fr-BE"/>
          </a:p>
        </p:txBody>
      </p:sp>
    </p:spTree>
    <p:extLst>
      <p:ext uri="{BB962C8B-B14F-4D97-AF65-F5344CB8AC3E}">
        <p14:creationId xmlns:p14="http://schemas.microsoft.com/office/powerpoint/2010/main" val="35388820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E14E3E4-DDED-92FB-36C0-6A5AF649FDEE}"/>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8AB3ACBF-3CE2-DD15-EFD6-4FDCC89D8D92}"/>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9A73DF08-4702-D898-CC9F-B4AEA0141A96}"/>
              </a:ext>
            </a:extLst>
          </p:cNvPr>
          <p:cNvSpPr>
            <a:spLocks noGrp="1"/>
          </p:cNvSpPr>
          <p:nvPr>
            <p:ph type="dt" sz="half" idx="10"/>
          </p:nvPr>
        </p:nvSpPr>
        <p:spPr/>
        <p:txBody>
          <a:bodyPr/>
          <a:lstStyle/>
          <a:p>
            <a:fld id="{BB0A154C-EBD4-4027-9DEE-182194EA9088}" type="datetimeFigureOut">
              <a:rPr lang="fr-BE" smtClean="0"/>
              <a:t>16-02-24</a:t>
            </a:fld>
            <a:endParaRPr lang="fr-BE"/>
          </a:p>
        </p:txBody>
      </p:sp>
      <p:sp>
        <p:nvSpPr>
          <p:cNvPr id="5" name="Espace réservé du pied de page 4">
            <a:extLst>
              <a:ext uri="{FF2B5EF4-FFF2-40B4-BE49-F238E27FC236}">
                <a16:creationId xmlns:a16="http://schemas.microsoft.com/office/drawing/2014/main" id="{7540144C-5CE4-A8B6-1BC3-B4BC61120030}"/>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3EAE750F-6B93-5D70-3F75-BFA21EDB8C4D}"/>
              </a:ext>
            </a:extLst>
          </p:cNvPr>
          <p:cNvSpPr>
            <a:spLocks noGrp="1"/>
          </p:cNvSpPr>
          <p:nvPr>
            <p:ph type="sldNum" sz="quarter" idx="12"/>
          </p:nvPr>
        </p:nvSpPr>
        <p:spPr/>
        <p:txBody>
          <a:bodyPr/>
          <a:lstStyle/>
          <a:p>
            <a:fld id="{6924F111-F875-4C28-B8FA-03E48C61F129}" type="slidenum">
              <a:rPr lang="fr-BE" smtClean="0"/>
              <a:t>‹N°›</a:t>
            </a:fld>
            <a:endParaRPr lang="fr-BE"/>
          </a:p>
        </p:txBody>
      </p:sp>
    </p:spTree>
    <p:extLst>
      <p:ext uri="{BB962C8B-B14F-4D97-AF65-F5344CB8AC3E}">
        <p14:creationId xmlns:p14="http://schemas.microsoft.com/office/powerpoint/2010/main" val="11017598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Cliquez pour modifier le style du titre</a:t>
            </a:r>
            <a:endParaRPr lang="fr-BE"/>
          </a:p>
        </p:txBody>
      </p:sp>
      <p:sp>
        <p:nvSpPr>
          <p:cNvPr id="3" name="Sous-titr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endParaRPr lang="fr-BE"/>
          </a:p>
        </p:txBody>
      </p:sp>
      <p:sp>
        <p:nvSpPr>
          <p:cNvPr id="4" name="Rectangle 4">
            <a:extLst>
              <a:ext uri="{FF2B5EF4-FFF2-40B4-BE49-F238E27FC236}">
                <a16:creationId xmlns:a16="http://schemas.microsoft.com/office/drawing/2014/main" id="{4D634DD0-629E-4519-809A-5BB791B0D8F9}"/>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a:extLst>
              <a:ext uri="{FF2B5EF4-FFF2-40B4-BE49-F238E27FC236}">
                <a16:creationId xmlns:a16="http://schemas.microsoft.com/office/drawing/2014/main" id="{187BFC5A-15F0-4614-8D50-95602AF318B9}"/>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a:extLst>
              <a:ext uri="{FF2B5EF4-FFF2-40B4-BE49-F238E27FC236}">
                <a16:creationId xmlns:a16="http://schemas.microsoft.com/office/drawing/2014/main" id="{2445E69D-7C92-462B-A38A-1059BD6A45E1}"/>
              </a:ext>
            </a:extLst>
          </p:cNvPr>
          <p:cNvSpPr>
            <a:spLocks noGrp="1" noChangeArrowheads="1"/>
          </p:cNvSpPr>
          <p:nvPr>
            <p:ph type="sldNum" sz="quarter" idx="12"/>
          </p:nvPr>
        </p:nvSpPr>
        <p:spPr>
          <a:ln/>
        </p:spPr>
        <p:txBody>
          <a:bodyPr/>
          <a:lstStyle>
            <a:lvl1pPr>
              <a:defRPr/>
            </a:lvl1pPr>
          </a:lstStyle>
          <a:p>
            <a:pPr>
              <a:defRPr/>
            </a:pPr>
            <a:fld id="{0EEB3CD9-3C26-46EA-962D-946D8FEF1EF4}" type="slidenum">
              <a:rPr lang="en-US" altLang="fr-FR"/>
              <a:pPr>
                <a:defRPr/>
              </a:pPr>
              <a:t>‹N°›</a:t>
            </a:fld>
            <a:endParaRPr lang="en-US" altLang="fr-FR"/>
          </a:p>
        </p:txBody>
      </p:sp>
    </p:spTree>
    <p:extLst>
      <p:ext uri="{BB962C8B-B14F-4D97-AF65-F5344CB8AC3E}">
        <p14:creationId xmlns:p14="http://schemas.microsoft.com/office/powerpoint/2010/main" val="30060937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Rectangle 4">
            <a:extLst>
              <a:ext uri="{FF2B5EF4-FFF2-40B4-BE49-F238E27FC236}">
                <a16:creationId xmlns:a16="http://schemas.microsoft.com/office/drawing/2014/main" id="{AC5A2A84-823C-43A2-9886-30430C315D58}"/>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a:extLst>
              <a:ext uri="{FF2B5EF4-FFF2-40B4-BE49-F238E27FC236}">
                <a16:creationId xmlns:a16="http://schemas.microsoft.com/office/drawing/2014/main" id="{ABAFB732-63FC-4C02-942F-FB010F59233E}"/>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a:extLst>
              <a:ext uri="{FF2B5EF4-FFF2-40B4-BE49-F238E27FC236}">
                <a16:creationId xmlns:a16="http://schemas.microsoft.com/office/drawing/2014/main" id="{363C74BC-E374-435A-A99C-744072904563}"/>
              </a:ext>
            </a:extLst>
          </p:cNvPr>
          <p:cNvSpPr>
            <a:spLocks noGrp="1" noChangeArrowheads="1"/>
          </p:cNvSpPr>
          <p:nvPr>
            <p:ph type="sldNum" sz="quarter" idx="12"/>
          </p:nvPr>
        </p:nvSpPr>
        <p:spPr>
          <a:ln/>
        </p:spPr>
        <p:txBody>
          <a:bodyPr/>
          <a:lstStyle>
            <a:lvl1pPr>
              <a:defRPr/>
            </a:lvl1pPr>
          </a:lstStyle>
          <a:p>
            <a:pPr>
              <a:defRPr/>
            </a:pPr>
            <a:fld id="{6A810CE9-8D9D-48EC-B8EB-2B7EAF21AF4A}" type="slidenum">
              <a:rPr lang="en-US" altLang="fr-FR"/>
              <a:pPr>
                <a:defRPr/>
              </a:pPr>
              <a:t>‹N°›</a:t>
            </a:fld>
            <a:endParaRPr lang="en-US" altLang="fr-FR"/>
          </a:p>
        </p:txBody>
      </p:sp>
    </p:spTree>
    <p:extLst>
      <p:ext uri="{BB962C8B-B14F-4D97-AF65-F5344CB8AC3E}">
        <p14:creationId xmlns:p14="http://schemas.microsoft.com/office/powerpoint/2010/main" val="30799825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pour modifier le style du titre</a:t>
            </a:r>
            <a:endParaRPr lang="fr-BE"/>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a:extLst>
              <a:ext uri="{FF2B5EF4-FFF2-40B4-BE49-F238E27FC236}">
                <a16:creationId xmlns:a16="http://schemas.microsoft.com/office/drawing/2014/main" id="{F6505627-F4A0-4214-BA60-D89C9F867611}"/>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a:extLst>
              <a:ext uri="{FF2B5EF4-FFF2-40B4-BE49-F238E27FC236}">
                <a16:creationId xmlns:a16="http://schemas.microsoft.com/office/drawing/2014/main" id="{A0554C5C-27ED-42E3-A2F3-495724EF5C25}"/>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a:extLst>
              <a:ext uri="{FF2B5EF4-FFF2-40B4-BE49-F238E27FC236}">
                <a16:creationId xmlns:a16="http://schemas.microsoft.com/office/drawing/2014/main" id="{0EC4BCC6-C4E1-4111-8C15-7DA8F724113E}"/>
              </a:ext>
            </a:extLst>
          </p:cNvPr>
          <p:cNvSpPr>
            <a:spLocks noGrp="1" noChangeArrowheads="1"/>
          </p:cNvSpPr>
          <p:nvPr>
            <p:ph type="sldNum" sz="quarter" idx="12"/>
          </p:nvPr>
        </p:nvSpPr>
        <p:spPr>
          <a:ln/>
        </p:spPr>
        <p:txBody>
          <a:bodyPr/>
          <a:lstStyle>
            <a:lvl1pPr>
              <a:defRPr/>
            </a:lvl1pPr>
          </a:lstStyle>
          <a:p>
            <a:pPr>
              <a:defRPr/>
            </a:pPr>
            <a:fld id="{9A596980-06A4-4133-9B3B-A3D5D0B24088}" type="slidenum">
              <a:rPr lang="en-US" altLang="fr-FR"/>
              <a:pPr>
                <a:defRPr/>
              </a:pPr>
              <a:t>‹N°›</a:t>
            </a:fld>
            <a:endParaRPr lang="en-US" altLang="fr-FR"/>
          </a:p>
        </p:txBody>
      </p:sp>
    </p:spTree>
    <p:extLst>
      <p:ext uri="{BB962C8B-B14F-4D97-AF65-F5344CB8AC3E}">
        <p14:creationId xmlns:p14="http://schemas.microsoft.com/office/powerpoint/2010/main" val="37252521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Rectangle 4">
            <a:extLst>
              <a:ext uri="{FF2B5EF4-FFF2-40B4-BE49-F238E27FC236}">
                <a16:creationId xmlns:a16="http://schemas.microsoft.com/office/drawing/2014/main" id="{6A3F57D7-6DEB-4018-8D68-32D97D935348}"/>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a:extLst>
              <a:ext uri="{FF2B5EF4-FFF2-40B4-BE49-F238E27FC236}">
                <a16:creationId xmlns:a16="http://schemas.microsoft.com/office/drawing/2014/main" id="{EC08644F-1AF2-47CA-9BB6-FA0D9E3F71DB}"/>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a:extLst>
              <a:ext uri="{FF2B5EF4-FFF2-40B4-BE49-F238E27FC236}">
                <a16:creationId xmlns:a16="http://schemas.microsoft.com/office/drawing/2014/main" id="{B0140483-2E3C-4BDC-BCBD-36FF455C5678}"/>
              </a:ext>
            </a:extLst>
          </p:cNvPr>
          <p:cNvSpPr>
            <a:spLocks noGrp="1" noChangeArrowheads="1"/>
          </p:cNvSpPr>
          <p:nvPr>
            <p:ph type="sldNum" sz="quarter" idx="12"/>
          </p:nvPr>
        </p:nvSpPr>
        <p:spPr>
          <a:ln/>
        </p:spPr>
        <p:txBody>
          <a:bodyPr/>
          <a:lstStyle>
            <a:lvl1pPr>
              <a:defRPr/>
            </a:lvl1pPr>
          </a:lstStyle>
          <a:p>
            <a:pPr>
              <a:defRPr/>
            </a:pPr>
            <a:fld id="{7ED47479-328B-4AC8-8DF0-D1C2ED1D788B}" type="slidenum">
              <a:rPr lang="en-US" altLang="fr-FR"/>
              <a:pPr>
                <a:defRPr/>
              </a:pPr>
              <a:t>‹N°›</a:t>
            </a:fld>
            <a:endParaRPr lang="en-US" altLang="fr-FR"/>
          </a:p>
        </p:txBody>
      </p:sp>
    </p:spTree>
    <p:extLst>
      <p:ext uri="{BB962C8B-B14F-4D97-AF65-F5344CB8AC3E}">
        <p14:creationId xmlns:p14="http://schemas.microsoft.com/office/powerpoint/2010/main" val="17842593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BE"/>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Rectangle 4">
            <a:extLst>
              <a:ext uri="{FF2B5EF4-FFF2-40B4-BE49-F238E27FC236}">
                <a16:creationId xmlns:a16="http://schemas.microsoft.com/office/drawing/2014/main" id="{750F08F0-917F-4648-ACF3-657CF345582E}"/>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8" name="Rectangle 5">
            <a:extLst>
              <a:ext uri="{FF2B5EF4-FFF2-40B4-BE49-F238E27FC236}">
                <a16:creationId xmlns:a16="http://schemas.microsoft.com/office/drawing/2014/main" id="{140AFDE7-6C7C-42F1-A368-B6DA449B5A54}"/>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9" name="Rectangle 6">
            <a:extLst>
              <a:ext uri="{FF2B5EF4-FFF2-40B4-BE49-F238E27FC236}">
                <a16:creationId xmlns:a16="http://schemas.microsoft.com/office/drawing/2014/main" id="{13643906-F72E-4040-BA7D-392BB2D2DE7B}"/>
              </a:ext>
            </a:extLst>
          </p:cNvPr>
          <p:cNvSpPr>
            <a:spLocks noGrp="1" noChangeArrowheads="1"/>
          </p:cNvSpPr>
          <p:nvPr>
            <p:ph type="sldNum" sz="quarter" idx="12"/>
          </p:nvPr>
        </p:nvSpPr>
        <p:spPr>
          <a:ln/>
        </p:spPr>
        <p:txBody>
          <a:bodyPr/>
          <a:lstStyle>
            <a:lvl1pPr>
              <a:defRPr/>
            </a:lvl1pPr>
          </a:lstStyle>
          <a:p>
            <a:pPr>
              <a:defRPr/>
            </a:pPr>
            <a:fld id="{041C2838-174C-4CF7-9AAE-9ABF3F97CCF5}" type="slidenum">
              <a:rPr lang="en-US" altLang="fr-FR"/>
              <a:pPr>
                <a:defRPr/>
              </a:pPr>
              <a:t>‹N°›</a:t>
            </a:fld>
            <a:endParaRPr lang="en-US" altLang="fr-FR"/>
          </a:p>
        </p:txBody>
      </p:sp>
    </p:spTree>
    <p:extLst>
      <p:ext uri="{BB962C8B-B14F-4D97-AF65-F5344CB8AC3E}">
        <p14:creationId xmlns:p14="http://schemas.microsoft.com/office/powerpoint/2010/main" val="29763509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Rectangle 4">
            <a:extLst>
              <a:ext uri="{FF2B5EF4-FFF2-40B4-BE49-F238E27FC236}">
                <a16:creationId xmlns:a16="http://schemas.microsoft.com/office/drawing/2014/main" id="{16DB0E1C-79E5-485B-A068-7EAACB24B4F6}"/>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4" name="Rectangle 5">
            <a:extLst>
              <a:ext uri="{FF2B5EF4-FFF2-40B4-BE49-F238E27FC236}">
                <a16:creationId xmlns:a16="http://schemas.microsoft.com/office/drawing/2014/main" id="{9C3F6E86-7499-4ED6-A61E-F57A538ABA4D}"/>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5" name="Rectangle 6">
            <a:extLst>
              <a:ext uri="{FF2B5EF4-FFF2-40B4-BE49-F238E27FC236}">
                <a16:creationId xmlns:a16="http://schemas.microsoft.com/office/drawing/2014/main" id="{5693C73B-8537-4C20-B0E8-C3CB269B9940}"/>
              </a:ext>
            </a:extLst>
          </p:cNvPr>
          <p:cNvSpPr>
            <a:spLocks noGrp="1" noChangeArrowheads="1"/>
          </p:cNvSpPr>
          <p:nvPr>
            <p:ph type="sldNum" sz="quarter" idx="12"/>
          </p:nvPr>
        </p:nvSpPr>
        <p:spPr>
          <a:ln/>
        </p:spPr>
        <p:txBody>
          <a:bodyPr/>
          <a:lstStyle>
            <a:lvl1pPr>
              <a:defRPr/>
            </a:lvl1pPr>
          </a:lstStyle>
          <a:p>
            <a:pPr>
              <a:defRPr/>
            </a:pPr>
            <a:fld id="{D4B732B9-1ACC-46CD-83FE-117C4AAA98C5}" type="slidenum">
              <a:rPr lang="en-US" altLang="fr-FR"/>
              <a:pPr>
                <a:defRPr/>
              </a:pPr>
              <a:t>‹N°›</a:t>
            </a:fld>
            <a:endParaRPr lang="en-US" altLang="fr-FR"/>
          </a:p>
        </p:txBody>
      </p:sp>
    </p:spTree>
    <p:extLst>
      <p:ext uri="{BB962C8B-B14F-4D97-AF65-F5344CB8AC3E}">
        <p14:creationId xmlns:p14="http://schemas.microsoft.com/office/powerpoint/2010/main" val="41052037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C7795C1-4EA1-412E-AE22-3B4839F059FD}"/>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3" name="Rectangle 5">
            <a:extLst>
              <a:ext uri="{FF2B5EF4-FFF2-40B4-BE49-F238E27FC236}">
                <a16:creationId xmlns:a16="http://schemas.microsoft.com/office/drawing/2014/main" id="{3EC3107D-F92A-4325-99CB-8BFD375E03C1}"/>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4" name="Rectangle 6">
            <a:extLst>
              <a:ext uri="{FF2B5EF4-FFF2-40B4-BE49-F238E27FC236}">
                <a16:creationId xmlns:a16="http://schemas.microsoft.com/office/drawing/2014/main" id="{D76CF49E-85C6-4DBE-A69C-5903B37820BB}"/>
              </a:ext>
            </a:extLst>
          </p:cNvPr>
          <p:cNvSpPr>
            <a:spLocks noGrp="1" noChangeArrowheads="1"/>
          </p:cNvSpPr>
          <p:nvPr>
            <p:ph type="sldNum" sz="quarter" idx="12"/>
          </p:nvPr>
        </p:nvSpPr>
        <p:spPr>
          <a:ln/>
        </p:spPr>
        <p:txBody>
          <a:bodyPr/>
          <a:lstStyle>
            <a:lvl1pPr>
              <a:defRPr/>
            </a:lvl1pPr>
          </a:lstStyle>
          <a:p>
            <a:pPr>
              <a:defRPr/>
            </a:pPr>
            <a:fld id="{CFE902F9-E594-45AC-B642-EF7646F6F41F}" type="slidenum">
              <a:rPr lang="en-US" altLang="fr-FR"/>
              <a:pPr>
                <a:defRPr/>
              </a:pPr>
              <a:t>‹N°›</a:t>
            </a:fld>
            <a:endParaRPr lang="en-US" altLang="fr-FR"/>
          </a:p>
        </p:txBody>
      </p:sp>
    </p:spTree>
    <p:extLst>
      <p:ext uri="{BB962C8B-B14F-4D97-AF65-F5344CB8AC3E}">
        <p14:creationId xmlns:p14="http://schemas.microsoft.com/office/powerpoint/2010/main" val="4188502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BAE87E-AE4B-87EF-D364-42B8EF98E87B}"/>
              </a:ext>
            </a:extLst>
          </p:cNvPr>
          <p:cNvSpPr>
            <a:spLocks noGrp="1"/>
          </p:cNvSpPr>
          <p:nvPr>
            <p:ph type="title"/>
          </p:nvPr>
        </p:nvSpPr>
        <p:spPr>
          <a:xfrm>
            <a:off x="839788" y="365125"/>
            <a:ext cx="10515600" cy="1325563"/>
          </a:xfrm>
        </p:spPr>
        <p:txBody>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0A4896BB-4C98-F49E-68DC-DA00F431E6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57D16989-F784-3E99-D5DD-DE91A7349B11}"/>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a:extLst>
              <a:ext uri="{FF2B5EF4-FFF2-40B4-BE49-F238E27FC236}">
                <a16:creationId xmlns:a16="http://schemas.microsoft.com/office/drawing/2014/main" id="{1FCEAC56-C44E-4EE1-E3F9-9A74A95C77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459D7DD-403D-3A36-5167-5289EF8D3CC1}"/>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a:extLst>
              <a:ext uri="{FF2B5EF4-FFF2-40B4-BE49-F238E27FC236}">
                <a16:creationId xmlns:a16="http://schemas.microsoft.com/office/drawing/2014/main" id="{31A5502E-1A50-61DC-01FF-FA7C03D0D65F}"/>
              </a:ext>
            </a:extLst>
          </p:cNvPr>
          <p:cNvSpPr>
            <a:spLocks noGrp="1"/>
          </p:cNvSpPr>
          <p:nvPr>
            <p:ph type="dt" sz="half" idx="10"/>
          </p:nvPr>
        </p:nvSpPr>
        <p:spPr/>
        <p:txBody>
          <a:bodyPr/>
          <a:lstStyle/>
          <a:p>
            <a:fld id="{B185D883-D9B8-4D2F-AD29-7ED17741D884}" type="datetime1">
              <a:rPr lang="fr-BE" smtClean="0"/>
              <a:t>16-02-24</a:t>
            </a:fld>
            <a:endParaRPr lang="fr-BE"/>
          </a:p>
        </p:txBody>
      </p:sp>
      <p:sp>
        <p:nvSpPr>
          <p:cNvPr id="8" name="Espace réservé du pied de page 7">
            <a:extLst>
              <a:ext uri="{FF2B5EF4-FFF2-40B4-BE49-F238E27FC236}">
                <a16:creationId xmlns:a16="http://schemas.microsoft.com/office/drawing/2014/main" id="{4FADB6F3-C028-7D96-D201-648F3E000FB0}"/>
              </a:ext>
            </a:extLst>
          </p:cNvPr>
          <p:cNvSpPr>
            <a:spLocks noGrp="1"/>
          </p:cNvSpPr>
          <p:nvPr>
            <p:ph type="ftr" sz="quarter" idx="11"/>
          </p:nvPr>
        </p:nvSpPr>
        <p:spPr/>
        <p:txBody>
          <a:bodyPr/>
          <a:lstStyle/>
          <a:p>
            <a:endParaRPr lang="fr-BE"/>
          </a:p>
        </p:txBody>
      </p:sp>
      <p:sp>
        <p:nvSpPr>
          <p:cNvPr id="9" name="Espace réservé du numéro de diapositive 8">
            <a:extLst>
              <a:ext uri="{FF2B5EF4-FFF2-40B4-BE49-F238E27FC236}">
                <a16:creationId xmlns:a16="http://schemas.microsoft.com/office/drawing/2014/main" id="{0B3B677C-3A19-29AA-D624-9623288B3131}"/>
              </a:ext>
            </a:extLst>
          </p:cNvPr>
          <p:cNvSpPr>
            <a:spLocks noGrp="1"/>
          </p:cNvSpPr>
          <p:nvPr>
            <p:ph type="sldNum" sz="quarter" idx="12"/>
          </p:nvPr>
        </p:nvSpPr>
        <p:spPr/>
        <p:txBody>
          <a:bodyPr/>
          <a:lstStyle/>
          <a:p>
            <a:fld id="{D1D3DEE6-242A-40A2-985D-25277C3C8D89}" type="slidenum">
              <a:rPr lang="fr-BE" smtClean="0"/>
              <a:t>‹N°›</a:t>
            </a:fld>
            <a:endParaRPr lang="fr-BE"/>
          </a:p>
        </p:txBody>
      </p:sp>
    </p:spTree>
    <p:extLst>
      <p:ext uri="{BB962C8B-B14F-4D97-AF65-F5344CB8AC3E}">
        <p14:creationId xmlns:p14="http://schemas.microsoft.com/office/powerpoint/2010/main" val="40780386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Cliquez pour modifier le style du titre</a:t>
            </a:r>
            <a:endParaRPr lang="fr-BE"/>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a:extLst>
              <a:ext uri="{FF2B5EF4-FFF2-40B4-BE49-F238E27FC236}">
                <a16:creationId xmlns:a16="http://schemas.microsoft.com/office/drawing/2014/main" id="{0B47C967-AB9C-4D5D-B3D0-8DED37C550E5}"/>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a:extLst>
              <a:ext uri="{FF2B5EF4-FFF2-40B4-BE49-F238E27FC236}">
                <a16:creationId xmlns:a16="http://schemas.microsoft.com/office/drawing/2014/main" id="{6501BD0D-715E-4D7A-907C-EC4804D2BDD9}"/>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a:extLst>
              <a:ext uri="{FF2B5EF4-FFF2-40B4-BE49-F238E27FC236}">
                <a16:creationId xmlns:a16="http://schemas.microsoft.com/office/drawing/2014/main" id="{0B155C45-E00F-4CCD-BB26-EB46C40FA26F}"/>
              </a:ext>
            </a:extLst>
          </p:cNvPr>
          <p:cNvSpPr>
            <a:spLocks noGrp="1" noChangeArrowheads="1"/>
          </p:cNvSpPr>
          <p:nvPr>
            <p:ph type="sldNum" sz="quarter" idx="12"/>
          </p:nvPr>
        </p:nvSpPr>
        <p:spPr>
          <a:ln/>
        </p:spPr>
        <p:txBody>
          <a:bodyPr/>
          <a:lstStyle>
            <a:lvl1pPr>
              <a:defRPr/>
            </a:lvl1pPr>
          </a:lstStyle>
          <a:p>
            <a:pPr>
              <a:defRPr/>
            </a:pPr>
            <a:fld id="{E7E5C5FC-8DF6-4A2E-99C2-82FA908ED833}" type="slidenum">
              <a:rPr lang="en-US" altLang="fr-FR"/>
              <a:pPr>
                <a:defRPr/>
              </a:pPr>
              <a:t>‹N°›</a:t>
            </a:fld>
            <a:endParaRPr lang="en-US" altLang="fr-FR"/>
          </a:p>
        </p:txBody>
      </p:sp>
    </p:spTree>
    <p:extLst>
      <p:ext uri="{BB962C8B-B14F-4D97-AF65-F5344CB8AC3E}">
        <p14:creationId xmlns:p14="http://schemas.microsoft.com/office/powerpoint/2010/main" val="8056459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pour modifier le style du titre</a:t>
            </a:r>
            <a:endParaRPr lang="fr-BE"/>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a:extLst>
              <a:ext uri="{FF2B5EF4-FFF2-40B4-BE49-F238E27FC236}">
                <a16:creationId xmlns:a16="http://schemas.microsoft.com/office/drawing/2014/main" id="{8BE4406F-6D69-44F1-AD5F-A90977301901}"/>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a:extLst>
              <a:ext uri="{FF2B5EF4-FFF2-40B4-BE49-F238E27FC236}">
                <a16:creationId xmlns:a16="http://schemas.microsoft.com/office/drawing/2014/main" id="{AD072919-7BE3-4039-BCE6-572DDADAD06D}"/>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a:extLst>
              <a:ext uri="{FF2B5EF4-FFF2-40B4-BE49-F238E27FC236}">
                <a16:creationId xmlns:a16="http://schemas.microsoft.com/office/drawing/2014/main" id="{CC9773E2-24BC-4190-B441-06421DFB1936}"/>
              </a:ext>
            </a:extLst>
          </p:cNvPr>
          <p:cNvSpPr>
            <a:spLocks noGrp="1" noChangeArrowheads="1"/>
          </p:cNvSpPr>
          <p:nvPr>
            <p:ph type="sldNum" sz="quarter" idx="12"/>
          </p:nvPr>
        </p:nvSpPr>
        <p:spPr>
          <a:ln/>
        </p:spPr>
        <p:txBody>
          <a:bodyPr/>
          <a:lstStyle>
            <a:lvl1pPr>
              <a:defRPr/>
            </a:lvl1pPr>
          </a:lstStyle>
          <a:p>
            <a:pPr>
              <a:defRPr/>
            </a:pPr>
            <a:fld id="{6158EFEC-D765-41E1-A5D1-76F448BFE5E6}" type="slidenum">
              <a:rPr lang="en-US" altLang="fr-FR"/>
              <a:pPr>
                <a:defRPr/>
              </a:pPr>
              <a:t>‹N°›</a:t>
            </a:fld>
            <a:endParaRPr lang="en-US" altLang="fr-FR"/>
          </a:p>
        </p:txBody>
      </p:sp>
    </p:spTree>
    <p:extLst>
      <p:ext uri="{BB962C8B-B14F-4D97-AF65-F5344CB8AC3E}">
        <p14:creationId xmlns:p14="http://schemas.microsoft.com/office/powerpoint/2010/main" val="3570226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Rectangle 4">
            <a:extLst>
              <a:ext uri="{FF2B5EF4-FFF2-40B4-BE49-F238E27FC236}">
                <a16:creationId xmlns:a16="http://schemas.microsoft.com/office/drawing/2014/main" id="{321A8AB5-588F-401D-91BA-B7FD3B6FDCBD}"/>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a:extLst>
              <a:ext uri="{FF2B5EF4-FFF2-40B4-BE49-F238E27FC236}">
                <a16:creationId xmlns:a16="http://schemas.microsoft.com/office/drawing/2014/main" id="{7F95C2EA-9FE8-4017-A728-E5060C383F03}"/>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a:extLst>
              <a:ext uri="{FF2B5EF4-FFF2-40B4-BE49-F238E27FC236}">
                <a16:creationId xmlns:a16="http://schemas.microsoft.com/office/drawing/2014/main" id="{0858DE40-AB56-42AF-8EC1-DEBE0DE45218}"/>
              </a:ext>
            </a:extLst>
          </p:cNvPr>
          <p:cNvSpPr>
            <a:spLocks noGrp="1" noChangeArrowheads="1"/>
          </p:cNvSpPr>
          <p:nvPr>
            <p:ph type="sldNum" sz="quarter" idx="12"/>
          </p:nvPr>
        </p:nvSpPr>
        <p:spPr>
          <a:ln/>
        </p:spPr>
        <p:txBody>
          <a:bodyPr/>
          <a:lstStyle>
            <a:lvl1pPr>
              <a:defRPr/>
            </a:lvl1pPr>
          </a:lstStyle>
          <a:p>
            <a:pPr>
              <a:defRPr/>
            </a:pPr>
            <a:fld id="{270D0DD5-4456-4C12-9DE8-E90EFDCA18A5}" type="slidenum">
              <a:rPr lang="en-US" altLang="fr-FR"/>
              <a:pPr>
                <a:defRPr/>
              </a:pPr>
              <a:t>‹N°›</a:t>
            </a:fld>
            <a:endParaRPr lang="en-US" altLang="fr-FR"/>
          </a:p>
        </p:txBody>
      </p:sp>
    </p:spTree>
    <p:extLst>
      <p:ext uri="{BB962C8B-B14F-4D97-AF65-F5344CB8AC3E}">
        <p14:creationId xmlns:p14="http://schemas.microsoft.com/office/powerpoint/2010/main" val="15629557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Cliquez pour modifier le style du titre</a:t>
            </a:r>
            <a:endParaRPr lang="fr-BE"/>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Rectangle 4">
            <a:extLst>
              <a:ext uri="{FF2B5EF4-FFF2-40B4-BE49-F238E27FC236}">
                <a16:creationId xmlns:a16="http://schemas.microsoft.com/office/drawing/2014/main" id="{476957EF-98E9-4E64-8C83-94BE9A2FEC4E}"/>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a:extLst>
              <a:ext uri="{FF2B5EF4-FFF2-40B4-BE49-F238E27FC236}">
                <a16:creationId xmlns:a16="http://schemas.microsoft.com/office/drawing/2014/main" id="{D19BFECE-1F0F-40D0-A198-133CBF4CB64E}"/>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a:extLst>
              <a:ext uri="{FF2B5EF4-FFF2-40B4-BE49-F238E27FC236}">
                <a16:creationId xmlns:a16="http://schemas.microsoft.com/office/drawing/2014/main" id="{385E8EC1-B455-4FBA-B10C-29BF510CCC86}"/>
              </a:ext>
            </a:extLst>
          </p:cNvPr>
          <p:cNvSpPr>
            <a:spLocks noGrp="1" noChangeArrowheads="1"/>
          </p:cNvSpPr>
          <p:nvPr>
            <p:ph type="sldNum" sz="quarter" idx="12"/>
          </p:nvPr>
        </p:nvSpPr>
        <p:spPr>
          <a:ln/>
        </p:spPr>
        <p:txBody>
          <a:bodyPr/>
          <a:lstStyle>
            <a:lvl1pPr>
              <a:defRPr/>
            </a:lvl1pPr>
          </a:lstStyle>
          <a:p>
            <a:pPr>
              <a:defRPr/>
            </a:pPr>
            <a:fld id="{E91878D0-9AC7-4F40-AAD4-0D74DACC0BF8}" type="slidenum">
              <a:rPr lang="en-US" altLang="fr-FR"/>
              <a:pPr>
                <a:defRPr/>
              </a:pPr>
              <a:t>‹N°›</a:t>
            </a:fld>
            <a:endParaRPr lang="en-US" altLang="fr-FR"/>
          </a:p>
        </p:txBody>
      </p:sp>
    </p:spTree>
    <p:extLst>
      <p:ext uri="{BB962C8B-B14F-4D97-AF65-F5344CB8AC3E}">
        <p14:creationId xmlns:p14="http://schemas.microsoft.com/office/powerpoint/2010/main" val="6005184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609600" y="274639"/>
            <a:ext cx="10972800" cy="58515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3" name="Rectangle 4">
            <a:extLst>
              <a:ext uri="{FF2B5EF4-FFF2-40B4-BE49-F238E27FC236}">
                <a16:creationId xmlns:a16="http://schemas.microsoft.com/office/drawing/2014/main" id="{4487EF39-2CFF-4944-B847-9F9E24849E3D}"/>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4" name="Rectangle 5">
            <a:extLst>
              <a:ext uri="{FF2B5EF4-FFF2-40B4-BE49-F238E27FC236}">
                <a16:creationId xmlns:a16="http://schemas.microsoft.com/office/drawing/2014/main" id="{32E9F10F-2C1D-45D1-BEF8-3C630D7A3709}"/>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5" name="Rectangle 6">
            <a:extLst>
              <a:ext uri="{FF2B5EF4-FFF2-40B4-BE49-F238E27FC236}">
                <a16:creationId xmlns:a16="http://schemas.microsoft.com/office/drawing/2014/main" id="{83287D41-D4CA-40CB-8485-D66244535EC6}"/>
              </a:ext>
            </a:extLst>
          </p:cNvPr>
          <p:cNvSpPr>
            <a:spLocks noGrp="1" noChangeArrowheads="1"/>
          </p:cNvSpPr>
          <p:nvPr>
            <p:ph type="sldNum" sz="quarter" idx="12"/>
          </p:nvPr>
        </p:nvSpPr>
        <p:spPr>
          <a:ln/>
        </p:spPr>
        <p:txBody>
          <a:bodyPr/>
          <a:lstStyle>
            <a:lvl1pPr>
              <a:defRPr/>
            </a:lvl1pPr>
          </a:lstStyle>
          <a:p>
            <a:pPr>
              <a:defRPr/>
            </a:pPr>
            <a:fld id="{DBB08015-4AFD-4D13-90C8-A49AFA9735D2}" type="slidenum">
              <a:rPr lang="en-US" altLang="fr-FR"/>
              <a:pPr>
                <a:defRPr/>
              </a:pPr>
              <a:t>‹N°›</a:t>
            </a:fld>
            <a:endParaRPr lang="en-US" altLang="fr-FR"/>
          </a:p>
        </p:txBody>
      </p:sp>
    </p:spTree>
    <p:extLst>
      <p:ext uri="{BB962C8B-B14F-4D97-AF65-F5344CB8AC3E}">
        <p14:creationId xmlns:p14="http://schemas.microsoft.com/office/powerpoint/2010/main" val="4123289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p:spPr>
        <p:txBody>
          <a:bodyPr/>
          <a:lstStyle/>
          <a:p>
            <a:r>
              <a:rPr lang="fr-FR"/>
              <a:t>Cliquez pour modifier le style du titre</a:t>
            </a:r>
            <a:endParaRPr lang="fr-BE"/>
          </a:p>
        </p:txBody>
      </p:sp>
      <p:sp>
        <p:nvSpPr>
          <p:cNvPr id="3" name="Espace réservé du texte 2"/>
          <p:cNvSpPr>
            <a:spLocks noGrp="1"/>
          </p:cNvSpPr>
          <p:nvPr>
            <p:ph type="body" sz="half" idx="1"/>
          </p:nvPr>
        </p:nvSpPr>
        <p:spPr>
          <a:xfrm>
            <a:off x="609600" y="1600201"/>
            <a:ext cx="5384800" cy="45259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6197600" y="1600201"/>
            <a:ext cx="5384800" cy="45259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Rectangle 4">
            <a:extLst>
              <a:ext uri="{FF2B5EF4-FFF2-40B4-BE49-F238E27FC236}">
                <a16:creationId xmlns:a16="http://schemas.microsoft.com/office/drawing/2014/main" id="{88D25474-60BD-4402-B5EA-C6F04CD9FDED}"/>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a:extLst>
              <a:ext uri="{FF2B5EF4-FFF2-40B4-BE49-F238E27FC236}">
                <a16:creationId xmlns:a16="http://schemas.microsoft.com/office/drawing/2014/main" id="{099240B6-34D4-497C-9D6D-8850DD48934C}"/>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a:extLst>
              <a:ext uri="{FF2B5EF4-FFF2-40B4-BE49-F238E27FC236}">
                <a16:creationId xmlns:a16="http://schemas.microsoft.com/office/drawing/2014/main" id="{2CC16A54-D3A0-445F-B85F-9745072D98B0}"/>
              </a:ext>
            </a:extLst>
          </p:cNvPr>
          <p:cNvSpPr>
            <a:spLocks noGrp="1" noChangeArrowheads="1"/>
          </p:cNvSpPr>
          <p:nvPr>
            <p:ph type="sldNum" sz="quarter" idx="12"/>
          </p:nvPr>
        </p:nvSpPr>
        <p:spPr>
          <a:ln/>
        </p:spPr>
        <p:txBody>
          <a:bodyPr/>
          <a:lstStyle>
            <a:lvl1pPr>
              <a:defRPr/>
            </a:lvl1pPr>
          </a:lstStyle>
          <a:p>
            <a:pPr>
              <a:defRPr/>
            </a:pPr>
            <a:fld id="{C3FBF58C-C929-4780-B95A-78FF1205712E}" type="slidenum">
              <a:rPr lang="en-US" altLang="fr-FR"/>
              <a:pPr>
                <a:defRPr/>
              </a:pPr>
              <a:t>‹N°›</a:t>
            </a:fld>
            <a:endParaRPr lang="en-US" altLang="fr-FR"/>
          </a:p>
        </p:txBody>
      </p:sp>
    </p:spTree>
    <p:extLst>
      <p:ext uri="{BB962C8B-B14F-4D97-AF65-F5344CB8AC3E}">
        <p14:creationId xmlns:p14="http://schemas.microsoft.com/office/powerpoint/2010/main" val="8655947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fourObj" preserve="1">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609600" y="274638"/>
            <a:ext cx="10972800" cy="1143000"/>
          </a:xfrm>
        </p:spPr>
        <p:txBody>
          <a:bodyPr/>
          <a:lstStyle/>
          <a:p>
            <a:r>
              <a:rPr lang="fr-FR"/>
              <a:t>Cliquez pour modifier le style du titre</a:t>
            </a:r>
            <a:endParaRPr lang="fr-BE"/>
          </a:p>
        </p:txBody>
      </p:sp>
      <p:sp>
        <p:nvSpPr>
          <p:cNvPr id="3" name="Espace réservé du contenu 2"/>
          <p:cNvSpPr>
            <a:spLocks noGrp="1"/>
          </p:cNvSpPr>
          <p:nvPr>
            <p:ph sz="quarter" idx="1"/>
          </p:nvPr>
        </p:nvSpPr>
        <p:spPr>
          <a:xfrm>
            <a:off x="609600" y="1600200"/>
            <a:ext cx="5384800" cy="21859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quarter" idx="2"/>
          </p:nvPr>
        </p:nvSpPr>
        <p:spPr>
          <a:xfrm>
            <a:off x="6197600" y="1600200"/>
            <a:ext cx="5384800" cy="21859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contenu 4"/>
          <p:cNvSpPr>
            <a:spLocks noGrp="1"/>
          </p:cNvSpPr>
          <p:nvPr>
            <p:ph sz="quarter" idx="3"/>
          </p:nvPr>
        </p:nvSpPr>
        <p:spPr>
          <a:xfrm>
            <a:off x="609600" y="3938589"/>
            <a:ext cx="5384800" cy="21875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contenu 5"/>
          <p:cNvSpPr>
            <a:spLocks noGrp="1"/>
          </p:cNvSpPr>
          <p:nvPr>
            <p:ph sz="quarter" idx="4"/>
          </p:nvPr>
        </p:nvSpPr>
        <p:spPr>
          <a:xfrm>
            <a:off x="6197600" y="3938589"/>
            <a:ext cx="5384800" cy="21875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Rectangle 4">
            <a:extLst>
              <a:ext uri="{FF2B5EF4-FFF2-40B4-BE49-F238E27FC236}">
                <a16:creationId xmlns:a16="http://schemas.microsoft.com/office/drawing/2014/main" id="{903AE391-ECE4-4FFB-A294-357403873CFA}"/>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8" name="Rectangle 5">
            <a:extLst>
              <a:ext uri="{FF2B5EF4-FFF2-40B4-BE49-F238E27FC236}">
                <a16:creationId xmlns:a16="http://schemas.microsoft.com/office/drawing/2014/main" id="{104BCCC1-5ABD-4788-99DA-2D6E7139C22E}"/>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9" name="Rectangle 6">
            <a:extLst>
              <a:ext uri="{FF2B5EF4-FFF2-40B4-BE49-F238E27FC236}">
                <a16:creationId xmlns:a16="http://schemas.microsoft.com/office/drawing/2014/main" id="{EA7F989E-A478-430D-81E4-A783FAADA695}"/>
              </a:ext>
            </a:extLst>
          </p:cNvPr>
          <p:cNvSpPr>
            <a:spLocks noGrp="1" noChangeArrowheads="1"/>
          </p:cNvSpPr>
          <p:nvPr>
            <p:ph type="sldNum" sz="quarter" idx="12"/>
          </p:nvPr>
        </p:nvSpPr>
        <p:spPr>
          <a:ln/>
        </p:spPr>
        <p:txBody>
          <a:bodyPr/>
          <a:lstStyle>
            <a:lvl1pPr>
              <a:defRPr/>
            </a:lvl1pPr>
          </a:lstStyle>
          <a:p>
            <a:pPr>
              <a:defRPr/>
            </a:pPr>
            <a:fld id="{B453B39C-92C3-447F-BCAB-4FF7A028DF21}" type="slidenum">
              <a:rPr lang="en-US" altLang="fr-FR"/>
              <a:pPr>
                <a:defRPr/>
              </a:pPr>
              <a:t>‹N°›</a:t>
            </a:fld>
            <a:endParaRPr lang="en-US" altLang="fr-FR"/>
          </a:p>
        </p:txBody>
      </p:sp>
    </p:spTree>
    <p:extLst>
      <p:ext uri="{BB962C8B-B14F-4D97-AF65-F5344CB8AC3E}">
        <p14:creationId xmlns:p14="http://schemas.microsoft.com/office/powerpoint/2010/main" val="27363881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Cliquez pour modifier le style du titre</a:t>
            </a:r>
            <a:endParaRPr lang="fr-BE"/>
          </a:p>
        </p:txBody>
      </p:sp>
      <p:sp>
        <p:nvSpPr>
          <p:cNvPr id="3" name="Sous-titr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endParaRPr lang="fr-BE"/>
          </a:p>
        </p:txBody>
      </p:sp>
      <p:sp>
        <p:nvSpPr>
          <p:cNvPr id="4" name="Rectangle 4">
            <a:extLst>
              <a:ext uri="{FF2B5EF4-FFF2-40B4-BE49-F238E27FC236}">
                <a16:creationId xmlns:a16="http://schemas.microsoft.com/office/drawing/2014/main" id="{FCA37BA6-AA88-2957-BD4F-FC2F49BA5C7D}"/>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a:extLst>
              <a:ext uri="{FF2B5EF4-FFF2-40B4-BE49-F238E27FC236}">
                <a16:creationId xmlns:a16="http://schemas.microsoft.com/office/drawing/2014/main" id="{C5EDCDBF-DE47-CE1C-8BF3-A6ADE77C743F}"/>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a:extLst>
              <a:ext uri="{FF2B5EF4-FFF2-40B4-BE49-F238E27FC236}">
                <a16:creationId xmlns:a16="http://schemas.microsoft.com/office/drawing/2014/main" id="{A54411E7-643F-2DAE-1DD4-9B7345CD3FC0}"/>
              </a:ext>
            </a:extLst>
          </p:cNvPr>
          <p:cNvSpPr>
            <a:spLocks noGrp="1" noChangeArrowheads="1"/>
          </p:cNvSpPr>
          <p:nvPr>
            <p:ph type="sldNum" sz="quarter" idx="12"/>
          </p:nvPr>
        </p:nvSpPr>
        <p:spPr>
          <a:ln/>
        </p:spPr>
        <p:txBody>
          <a:bodyPr/>
          <a:lstStyle>
            <a:lvl1pPr>
              <a:defRPr/>
            </a:lvl1pPr>
          </a:lstStyle>
          <a:p>
            <a:pPr>
              <a:defRPr/>
            </a:pPr>
            <a:fld id="{86B738B0-F0B0-40C7-AECD-17A754F77ECF}" type="slidenum">
              <a:rPr lang="en-US" altLang="fr-FR"/>
              <a:pPr>
                <a:defRPr/>
              </a:pPr>
              <a:t>‹N°›</a:t>
            </a:fld>
            <a:endParaRPr lang="en-US" altLang="fr-FR"/>
          </a:p>
        </p:txBody>
      </p:sp>
    </p:spTree>
    <p:extLst>
      <p:ext uri="{BB962C8B-B14F-4D97-AF65-F5344CB8AC3E}">
        <p14:creationId xmlns:p14="http://schemas.microsoft.com/office/powerpoint/2010/main" val="13425895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Rectangle 4">
            <a:extLst>
              <a:ext uri="{FF2B5EF4-FFF2-40B4-BE49-F238E27FC236}">
                <a16:creationId xmlns:a16="http://schemas.microsoft.com/office/drawing/2014/main" id="{18E24CA5-DCAB-3CF3-DC62-BA32956C77B9}"/>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a:extLst>
              <a:ext uri="{FF2B5EF4-FFF2-40B4-BE49-F238E27FC236}">
                <a16:creationId xmlns:a16="http://schemas.microsoft.com/office/drawing/2014/main" id="{15B52AD3-B5EF-B2F4-BB5A-B8C041D0EB5F}"/>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a:extLst>
              <a:ext uri="{FF2B5EF4-FFF2-40B4-BE49-F238E27FC236}">
                <a16:creationId xmlns:a16="http://schemas.microsoft.com/office/drawing/2014/main" id="{FFD068CE-61BC-8BEB-AD00-A94DBDC709E0}"/>
              </a:ext>
            </a:extLst>
          </p:cNvPr>
          <p:cNvSpPr>
            <a:spLocks noGrp="1" noChangeArrowheads="1"/>
          </p:cNvSpPr>
          <p:nvPr>
            <p:ph type="sldNum" sz="quarter" idx="12"/>
          </p:nvPr>
        </p:nvSpPr>
        <p:spPr>
          <a:ln/>
        </p:spPr>
        <p:txBody>
          <a:bodyPr/>
          <a:lstStyle>
            <a:lvl1pPr>
              <a:defRPr/>
            </a:lvl1pPr>
          </a:lstStyle>
          <a:p>
            <a:pPr>
              <a:defRPr/>
            </a:pPr>
            <a:fld id="{6572D688-DF2E-4A54-89BF-2FC761AB756E}" type="slidenum">
              <a:rPr lang="en-US" altLang="fr-FR"/>
              <a:pPr>
                <a:defRPr/>
              </a:pPr>
              <a:t>‹N°›</a:t>
            </a:fld>
            <a:endParaRPr lang="en-US" altLang="fr-FR"/>
          </a:p>
        </p:txBody>
      </p:sp>
    </p:spTree>
    <p:extLst>
      <p:ext uri="{BB962C8B-B14F-4D97-AF65-F5344CB8AC3E}">
        <p14:creationId xmlns:p14="http://schemas.microsoft.com/office/powerpoint/2010/main" val="15635214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pour modifier le style du titre</a:t>
            </a:r>
            <a:endParaRPr lang="fr-BE"/>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a:extLst>
              <a:ext uri="{FF2B5EF4-FFF2-40B4-BE49-F238E27FC236}">
                <a16:creationId xmlns:a16="http://schemas.microsoft.com/office/drawing/2014/main" id="{E0751E39-16AA-64E7-2760-792EF7A695A5}"/>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a:extLst>
              <a:ext uri="{FF2B5EF4-FFF2-40B4-BE49-F238E27FC236}">
                <a16:creationId xmlns:a16="http://schemas.microsoft.com/office/drawing/2014/main" id="{E3418786-6D56-EAA8-F808-9131A2F1DCE5}"/>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a:extLst>
              <a:ext uri="{FF2B5EF4-FFF2-40B4-BE49-F238E27FC236}">
                <a16:creationId xmlns:a16="http://schemas.microsoft.com/office/drawing/2014/main" id="{8E711933-0534-9E77-9488-67FA25AFE48C}"/>
              </a:ext>
            </a:extLst>
          </p:cNvPr>
          <p:cNvSpPr>
            <a:spLocks noGrp="1" noChangeArrowheads="1"/>
          </p:cNvSpPr>
          <p:nvPr>
            <p:ph type="sldNum" sz="quarter" idx="12"/>
          </p:nvPr>
        </p:nvSpPr>
        <p:spPr>
          <a:ln/>
        </p:spPr>
        <p:txBody>
          <a:bodyPr/>
          <a:lstStyle>
            <a:lvl1pPr>
              <a:defRPr/>
            </a:lvl1pPr>
          </a:lstStyle>
          <a:p>
            <a:pPr>
              <a:defRPr/>
            </a:pPr>
            <a:fld id="{87B61AD3-E13A-42FD-B6CD-C575FBA1946F}" type="slidenum">
              <a:rPr lang="en-US" altLang="fr-FR"/>
              <a:pPr>
                <a:defRPr/>
              </a:pPr>
              <a:t>‹N°›</a:t>
            </a:fld>
            <a:endParaRPr lang="en-US" altLang="fr-FR"/>
          </a:p>
        </p:txBody>
      </p:sp>
    </p:spTree>
    <p:extLst>
      <p:ext uri="{BB962C8B-B14F-4D97-AF65-F5344CB8AC3E}">
        <p14:creationId xmlns:p14="http://schemas.microsoft.com/office/powerpoint/2010/main" val="1117927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B36210-9C27-7DC7-0F84-5C209344FE1F}"/>
              </a:ext>
            </a:extLst>
          </p:cNvPr>
          <p:cNvSpPr>
            <a:spLocks noGrp="1"/>
          </p:cNvSpPr>
          <p:nvPr>
            <p:ph type="title"/>
          </p:nvPr>
        </p:nvSpPr>
        <p:spPr/>
        <p:txBody>
          <a:bodyPr/>
          <a:lstStyle/>
          <a:p>
            <a:r>
              <a:rPr lang="fr-FR"/>
              <a:t>Modifiez le style du titre</a:t>
            </a:r>
            <a:endParaRPr lang="fr-BE"/>
          </a:p>
        </p:txBody>
      </p:sp>
      <p:sp>
        <p:nvSpPr>
          <p:cNvPr id="3" name="Espace réservé de la date 2">
            <a:extLst>
              <a:ext uri="{FF2B5EF4-FFF2-40B4-BE49-F238E27FC236}">
                <a16:creationId xmlns:a16="http://schemas.microsoft.com/office/drawing/2014/main" id="{417E1898-7A40-4087-AAC6-B9855D6C6FB7}"/>
              </a:ext>
            </a:extLst>
          </p:cNvPr>
          <p:cNvSpPr>
            <a:spLocks noGrp="1"/>
          </p:cNvSpPr>
          <p:nvPr>
            <p:ph type="dt" sz="half" idx="10"/>
          </p:nvPr>
        </p:nvSpPr>
        <p:spPr/>
        <p:txBody>
          <a:bodyPr/>
          <a:lstStyle/>
          <a:p>
            <a:fld id="{9238EBD5-11F4-4A89-9BBF-A758292AFF50}" type="datetime1">
              <a:rPr lang="fr-BE" smtClean="0"/>
              <a:t>16-02-24</a:t>
            </a:fld>
            <a:endParaRPr lang="fr-BE"/>
          </a:p>
        </p:txBody>
      </p:sp>
      <p:sp>
        <p:nvSpPr>
          <p:cNvPr id="4" name="Espace réservé du pied de page 3">
            <a:extLst>
              <a:ext uri="{FF2B5EF4-FFF2-40B4-BE49-F238E27FC236}">
                <a16:creationId xmlns:a16="http://schemas.microsoft.com/office/drawing/2014/main" id="{CA0248CE-901D-4900-D637-A9AFAC56252F}"/>
              </a:ext>
            </a:extLst>
          </p:cNvPr>
          <p:cNvSpPr>
            <a:spLocks noGrp="1"/>
          </p:cNvSpPr>
          <p:nvPr>
            <p:ph type="ftr" sz="quarter" idx="11"/>
          </p:nvPr>
        </p:nvSpPr>
        <p:spPr/>
        <p:txBody>
          <a:bodyPr/>
          <a:lstStyle/>
          <a:p>
            <a:endParaRPr lang="fr-BE"/>
          </a:p>
        </p:txBody>
      </p:sp>
      <p:sp>
        <p:nvSpPr>
          <p:cNvPr id="5" name="Espace réservé du numéro de diapositive 4">
            <a:extLst>
              <a:ext uri="{FF2B5EF4-FFF2-40B4-BE49-F238E27FC236}">
                <a16:creationId xmlns:a16="http://schemas.microsoft.com/office/drawing/2014/main" id="{654B976B-90D7-171C-1F5E-652826718657}"/>
              </a:ext>
            </a:extLst>
          </p:cNvPr>
          <p:cNvSpPr>
            <a:spLocks noGrp="1"/>
          </p:cNvSpPr>
          <p:nvPr>
            <p:ph type="sldNum" sz="quarter" idx="12"/>
          </p:nvPr>
        </p:nvSpPr>
        <p:spPr/>
        <p:txBody>
          <a:bodyPr/>
          <a:lstStyle/>
          <a:p>
            <a:fld id="{D1D3DEE6-242A-40A2-985D-25277C3C8D89}" type="slidenum">
              <a:rPr lang="fr-BE" smtClean="0"/>
              <a:t>‹N°›</a:t>
            </a:fld>
            <a:endParaRPr lang="fr-BE"/>
          </a:p>
        </p:txBody>
      </p:sp>
    </p:spTree>
    <p:extLst>
      <p:ext uri="{BB962C8B-B14F-4D97-AF65-F5344CB8AC3E}">
        <p14:creationId xmlns:p14="http://schemas.microsoft.com/office/powerpoint/2010/main" val="38100891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Rectangle 4">
            <a:extLst>
              <a:ext uri="{FF2B5EF4-FFF2-40B4-BE49-F238E27FC236}">
                <a16:creationId xmlns:a16="http://schemas.microsoft.com/office/drawing/2014/main" id="{C6CAD3E1-BF3D-7400-7B4D-F9983AED3945}"/>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a:extLst>
              <a:ext uri="{FF2B5EF4-FFF2-40B4-BE49-F238E27FC236}">
                <a16:creationId xmlns:a16="http://schemas.microsoft.com/office/drawing/2014/main" id="{D4DD1A2A-F260-7EEE-3FE5-24206BE12E9F}"/>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a:extLst>
              <a:ext uri="{FF2B5EF4-FFF2-40B4-BE49-F238E27FC236}">
                <a16:creationId xmlns:a16="http://schemas.microsoft.com/office/drawing/2014/main" id="{D169B5AC-1D5D-F7D2-CFF3-A44FC805E835}"/>
              </a:ext>
            </a:extLst>
          </p:cNvPr>
          <p:cNvSpPr>
            <a:spLocks noGrp="1" noChangeArrowheads="1"/>
          </p:cNvSpPr>
          <p:nvPr>
            <p:ph type="sldNum" sz="quarter" idx="12"/>
          </p:nvPr>
        </p:nvSpPr>
        <p:spPr>
          <a:ln/>
        </p:spPr>
        <p:txBody>
          <a:bodyPr/>
          <a:lstStyle>
            <a:lvl1pPr>
              <a:defRPr/>
            </a:lvl1pPr>
          </a:lstStyle>
          <a:p>
            <a:pPr>
              <a:defRPr/>
            </a:pPr>
            <a:fld id="{7E5A860E-E909-44B6-A3ED-DCB7168CE818}" type="slidenum">
              <a:rPr lang="en-US" altLang="fr-FR"/>
              <a:pPr>
                <a:defRPr/>
              </a:pPr>
              <a:t>‹N°›</a:t>
            </a:fld>
            <a:endParaRPr lang="en-US" altLang="fr-FR"/>
          </a:p>
        </p:txBody>
      </p:sp>
    </p:spTree>
    <p:extLst>
      <p:ext uri="{BB962C8B-B14F-4D97-AF65-F5344CB8AC3E}">
        <p14:creationId xmlns:p14="http://schemas.microsoft.com/office/powerpoint/2010/main" val="37390806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BE"/>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Rectangle 4">
            <a:extLst>
              <a:ext uri="{FF2B5EF4-FFF2-40B4-BE49-F238E27FC236}">
                <a16:creationId xmlns:a16="http://schemas.microsoft.com/office/drawing/2014/main" id="{E7A1308A-EDBD-BD1E-1A72-BB4BA4FFC232}"/>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8" name="Rectangle 5">
            <a:extLst>
              <a:ext uri="{FF2B5EF4-FFF2-40B4-BE49-F238E27FC236}">
                <a16:creationId xmlns:a16="http://schemas.microsoft.com/office/drawing/2014/main" id="{3105F51D-4FA5-D70D-C2C9-B56188720F51}"/>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9" name="Rectangle 6">
            <a:extLst>
              <a:ext uri="{FF2B5EF4-FFF2-40B4-BE49-F238E27FC236}">
                <a16:creationId xmlns:a16="http://schemas.microsoft.com/office/drawing/2014/main" id="{32781202-C004-9165-DA09-1DFCB943A077}"/>
              </a:ext>
            </a:extLst>
          </p:cNvPr>
          <p:cNvSpPr>
            <a:spLocks noGrp="1" noChangeArrowheads="1"/>
          </p:cNvSpPr>
          <p:nvPr>
            <p:ph type="sldNum" sz="quarter" idx="12"/>
          </p:nvPr>
        </p:nvSpPr>
        <p:spPr>
          <a:ln/>
        </p:spPr>
        <p:txBody>
          <a:bodyPr/>
          <a:lstStyle>
            <a:lvl1pPr>
              <a:defRPr/>
            </a:lvl1pPr>
          </a:lstStyle>
          <a:p>
            <a:pPr>
              <a:defRPr/>
            </a:pPr>
            <a:fld id="{85197F74-DE45-4A69-9F4A-27AC8A87270C}" type="slidenum">
              <a:rPr lang="en-US" altLang="fr-FR"/>
              <a:pPr>
                <a:defRPr/>
              </a:pPr>
              <a:t>‹N°›</a:t>
            </a:fld>
            <a:endParaRPr lang="en-US" altLang="fr-FR"/>
          </a:p>
        </p:txBody>
      </p:sp>
    </p:spTree>
    <p:extLst>
      <p:ext uri="{BB962C8B-B14F-4D97-AF65-F5344CB8AC3E}">
        <p14:creationId xmlns:p14="http://schemas.microsoft.com/office/powerpoint/2010/main" val="2976760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Rectangle 4">
            <a:extLst>
              <a:ext uri="{FF2B5EF4-FFF2-40B4-BE49-F238E27FC236}">
                <a16:creationId xmlns:a16="http://schemas.microsoft.com/office/drawing/2014/main" id="{BE640F42-71CD-8D67-3785-21F92FFF38D5}"/>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4" name="Rectangle 5">
            <a:extLst>
              <a:ext uri="{FF2B5EF4-FFF2-40B4-BE49-F238E27FC236}">
                <a16:creationId xmlns:a16="http://schemas.microsoft.com/office/drawing/2014/main" id="{42AE8391-3048-3477-CE14-DED3DD087171}"/>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5" name="Rectangle 6">
            <a:extLst>
              <a:ext uri="{FF2B5EF4-FFF2-40B4-BE49-F238E27FC236}">
                <a16:creationId xmlns:a16="http://schemas.microsoft.com/office/drawing/2014/main" id="{8ABEA385-0B98-49B7-E47E-53E69FD9768B}"/>
              </a:ext>
            </a:extLst>
          </p:cNvPr>
          <p:cNvSpPr>
            <a:spLocks noGrp="1" noChangeArrowheads="1"/>
          </p:cNvSpPr>
          <p:nvPr>
            <p:ph type="sldNum" sz="quarter" idx="12"/>
          </p:nvPr>
        </p:nvSpPr>
        <p:spPr>
          <a:ln/>
        </p:spPr>
        <p:txBody>
          <a:bodyPr/>
          <a:lstStyle>
            <a:lvl1pPr>
              <a:defRPr/>
            </a:lvl1pPr>
          </a:lstStyle>
          <a:p>
            <a:pPr>
              <a:defRPr/>
            </a:pPr>
            <a:fld id="{07E700A1-53BF-4BEB-B2B8-CEFECF7CE464}" type="slidenum">
              <a:rPr lang="en-US" altLang="fr-FR"/>
              <a:pPr>
                <a:defRPr/>
              </a:pPr>
              <a:t>‹N°›</a:t>
            </a:fld>
            <a:endParaRPr lang="en-US" altLang="fr-FR"/>
          </a:p>
        </p:txBody>
      </p:sp>
    </p:spTree>
    <p:extLst>
      <p:ext uri="{BB962C8B-B14F-4D97-AF65-F5344CB8AC3E}">
        <p14:creationId xmlns:p14="http://schemas.microsoft.com/office/powerpoint/2010/main" val="10150161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ED991ED-2DA8-CC8B-D388-35738387AA26}"/>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3" name="Rectangle 5">
            <a:extLst>
              <a:ext uri="{FF2B5EF4-FFF2-40B4-BE49-F238E27FC236}">
                <a16:creationId xmlns:a16="http://schemas.microsoft.com/office/drawing/2014/main" id="{F3C73178-6182-1299-7A81-34F38E58DB00}"/>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4" name="Rectangle 6">
            <a:extLst>
              <a:ext uri="{FF2B5EF4-FFF2-40B4-BE49-F238E27FC236}">
                <a16:creationId xmlns:a16="http://schemas.microsoft.com/office/drawing/2014/main" id="{6A9142AA-AAF0-5718-003E-993AD2031363}"/>
              </a:ext>
            </a:extLst>
          </p:cNvPr>
          <p:cNvSpPr>
            <a:spLocks noGrp="1" noChangeArrowheads="1"/>
          </p:cNvSpPr>
          <p:nvPr>
            <p:ph type="sldNum" sz="quarter" idx="12"/>
          </p:nvPr>
        </p:nvSpPr>
        <p:spPr>
          <a:ln/>
        </p:spPr>
        <p:txBody>
          <a:bodyPr/>
          <a:lstStyle>
            <a:lvl1pPr>
              <a:defRPr/>
            </a:lvl1pPr>
          </a:lstStyle>
          <a:p>
            <a:pPr>
              <a:defRPr/>
            </a:pPr>
            <a:fld id="{7BFAB94B-84F3-4C12-940E-AEAD8C63E269}" type="slidenum">
              <a:rPr lang="en-US" altLang="fr-FR"/>
              <a:pPr>
                <a:defRPr/>
              </a:pPr>
              <a:t>‹N°›</a:t>
            </a:fld>
            <a:endParaRPr lang="en-US" altLang="fr-FR"/>
          </a:p>
        </p:txBody>
      </p:sp>
    </p:spTree>
    <p:extLst>
      <p:ext uri="{BB962C8B-B14F-4D97-AF65-F5344CB8AC3E}">
        <p14:creationId xmlns:p14="http://schemas.microsoft.com/office/powerpoint/2010/main" val="11730071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Cliquez pour modifier le style du titre</a:t>
            </a:r>
            <a:endParaRPr lang="fr-BE"/>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a:extLst>
              <a:ext uri="{FF2B5EF4-FFF2-40B4-BE49-F238E27FC236}">
                <a16:creationId xmlns:a16="http://schemas.microsoft.com/office/drawing/2014/main" id="{36C495CD-5EB2-EBDA-A139-2B1CCF3A6D4E}"/>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a:extLst>
              <a:ext uri="{FF2B5EF4-FFF2-40B4-BE49-F238E27FC236}">
                <a16:creationId xmlns:a16="http://schemas.microsoft.com/office/drawing/2014/main" id="{DA30D895-6693-5735-606E-E93FECA8F785}"/>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a:extLst>
              <a:ext uri="{FF2B5EF4-FFF2-40B4-BE49-F238E27FC236}">
                <a16:creationId xmlns:a16="http://schemas.microsoft.com/office/drawing/2014/main" id="{E1A8C25B-F278-4BC6-4CE9-0BF5B8D8EBF6}"/>
              </a:ext>
            </a:extLst>
          </p:cNvPr>
          <p:cNvSpPr>
            <a:spLocks noGrp="1" noChangeArrowheads="1"/>
          </p:cNvSpPr>
          <p:nvPr>
            <p:ph type="sldNum" sz="quarter" idx="12"/>
          </p:nvPr>
        </p:nvSpPr>
        <p:spPr>
          <a:ln/>
        </p:spPr>
        <p:txBody>
          <a:bodyPr/>
          <a:lstStyle>
            <a:lvl1pPr>
              <a:defRPr/>
            </a:lvl1pPr>
          </a:lstStyle>
          <a:p>
            <a:pPr>
              <a:defRPr/>
            </a:pPr>
            <a:fld id="{C37C3CB1-C40F-49FA-9AB8-6518B37ADCA6}" type="slidenum">
              <a:rPr lang="en-US" altLang="fr-FR"/>
              <a:pPr>
                <a:defRPr/>
              </a:pPr>
              <a:t>‹N°›</a:t>
            </a:fld>
            <a:endParaRPr lang="en-US" altLang="fr-FR"/>
          </a:p>
        </p:txBody>
      </p:sp>
    </p:spTree>
    <p:extLst>
      <p:ext uri="{BB962C8B-B14F-4D97-AF65-F5344CB8AC3E}">
        <p14:creationId xmlns:p14="http://schemas.microsoft.com/office/powerpoint/2010/main" val="422323383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pour modifier le style du titre</a:t>
            </a:r>
            <a:endParaRPr lang="fr-BE"/>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a:extLst>
              <a:ext uri="{FF2B5EF4-FFF2-40B4-BE49-F238E27FC236}">
                <a16:creationId xmlns:a16="http://schemas.microsoft.com/office/drawing/2014/main" id="{C86ADF26-8A40-5A42-18CB-B2D1E72108A8}"/>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a:extLst>
              <a:ext uri="{FF2B5EF4-FFF2-40B4-BE49-F238E27FC236}">
                <a16:creationId xmlns:a16="http://schemas.microsoft.com/office/drawing/2014/main" id="{F6BE69D5-9052-D544-5CC6-23659014CE6B}"/>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a:extLst>
              <a:ext uri="{FF2B5EF4-FFF2-40B4-BE49-F238E27FC236}">
                <a16:creationId xmlns:a16="http://schemas.microsoft.com/office/drawing/2014/main" id="{D131A1E2-F572-537F-C96D-A567E51D7AF3}"/>
              </a:ext>
            </a:extLst>
          </p:cNvPr>
          <p:cNvSpPr>
            <a:spLocks noGrp="1" noChangeArrowheads="1"/>
          </p:cNvSpPr>
          <p:nvPr>
            <p:ph type="sldNum" sz="quarter" idx="12"/>
          </p:nvPr>
        </p:nvSpPr>
        <p:spPr>
          <a:ln/>
        </p:spPr>
        <p:txBody>
          <a:bodyPr/>
          <a:lstStyle>
            <a:lvl1pPr>
              <a:defRPr/>
            </a:lvl1pPr>
          </a:lstStyle>
          <a:p>
            <a:pPr>
              <a:defRPr/>
            </a:pPr>
            <a:fld id="{04043B68-777F-407B-B654-E404CD8C612C}" type="slidenum">
              <a:rPr lang="en-US" altLang="fr-FR"/>
              <a:pPr>
                <a:defRPr/>
              </a:pPr>
              <a:t>‹N°›</a:t>
            </a:fld>
            <a:endParaRPr lang="en-US" altLang="fr-FR"/>
          </a:p>
        </p:txBody>
      </p:sp>
    </p:spTree>
    <p:extLst>
      <p:ext uri="{BB962C8B-B14F-4D97-AF65-F5344CB8AC3E}">
        <p14:creationId xmlns:p14="http://schemas.microsoft.com/office/powerpoint/2010/main" val="20824293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Rectangle 4">
            <a:extLst>
              <a:ext uri="{FF2B5EF4-FFF2-40B4-BE49-F238E27FC236}">
                <a16:creationId xmlns:a16="http://schemas.microsoft.com/office/drawing/2014/main" id="{4432EB5C-B6D3-3D56-115E-6D26D2B43621}"/>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a:extLst>
              <a:ext uri="{FF2B5EF4-FFF2-40B4-BE49-F238E27FC236}">
                <a16:creationId xmlns:a16="http://schemas.microsoft.com/office/drawing/2014/main" id="{CA2CE324-30A8-B144-15CD-CCB54A07EC05}"/>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a:extLst>
              <a:ext uri="{FF2B5EF4-FFF2-40B4-BE49-F238E27FC236}">
                <a16:creationId xmlns:a16="http://schemas.microsoft.com/office/drawing/2014/main" id="{E5308E78-E187-2948-6560-53C4C561A320}"/>
              </a:ext>
            </a:extLst>
          </p:cNvPr>
          <p:cNvSpPr>
            <a:spLocks noGrp="1" noChangeArrowheads="1"/>
          </p:cNvSpPr>
          <p:nvPr>
            <p:ph type="sldNum" sz="quarter" idx="12"/>
          </p:nvPr>
        </p:nvSpPr>
        <p:spPr>
          <a:ln/>
        </p:spPr>
        <p:txBody>
          <a:bodyPr/>
          <a:lstStyle>
            <a:lvl1pPr>
              <a:defRPr/>
            </a:lvl1pPr>
          </a:lstStyle>
          <a:p>
            <a:pPr>
              <a:defRPr/>
            </a:pPr>
            <a:fld id="{782A7C61-50EE-4AF4-89FD-18D78F6EFC9D}" type="slidenum">
              <a:rPr lang="en-US" altLang="fr-FR"/>
              <a:pPr>
                <a:defRPr/>
              </a:pPr>
              <a:t>‹N°›</a:t>
            </a:fld>
            <a:endParaRPr lang="en-US" altLang="fr-FR"/>
          </a:p>
        </p:txBody>
      </p:sp>
    </p:spTree>
    <p:extLst>
      <p:ext uri="{BB962C8B-B14F-4D97-AF65-F5344CB8AC3E}">
        <p14:creationId xmlns:p14="http://schemas.microsoft.com/office/powerpoint/2010/main" val="5933086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Cliquez pour modifier le style du titre</a:t>
            </a:r>
            <a:endParaRPr lang="fr-BE"/>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Rectangle 4">
            <a:extLst>
              <a:ext uri="{FF2B5EF4-FFF2-40B4-BE49-F238E27FC236}">
                <a16:creationId xmlns:a16="http://schemas.microsoft.com/office/drawing/2014/main" id="{F858608E-A210-1F56-94BD-C699351FA40B}"/>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a:extLst>
              <a:ext uri="{FF2B5EF4-FFF2-40B4-BE49-F238E27FC236}">
                <a16:creationId xmlns:a16="http://schemas.microsoft.com/office/drawing/2014/main" id="{3E2FF0F8-B232-D3A2-7614-75686824AD5C}"/>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a:extLst>
              <a:ext uri="{FF2B5EF4-FFF2-40B4-BE49-F238E27FC236}">
                <a16:creationId xmlns:a16="http://schemas.microsoft.com/office/drawing/2014/main" id="{3BF19089-7304-FF9F-8142-FFDE37C74D13}"/>
              </a:ext>
            </a:extLst>
          </p:cNvPr>
          <p:cNvSpPr>
            <a:spLocks noGrp="1" noChangeArrowheads="1"/>
          </p:cNvSpPr>
          <p:nvPr>
            <p:ph type="sldNum" sz="quarter" idx="12"/>
          </p:nvPr>
        </p:nvSpPr>
        <p:spPr>
          <a:ln/>
        </p:spPr>
        <p:txBody>
          <a:bodyPr/>
          <a:lstStyle>
            <a:lvl1pPr>
              <a:defRPr/>
            </a:lvl1pPr>
          </a:lstStyle>
          <a:p>
            <a:pPr>
              <a:defRPr/>
            </a:pPr>
            <a:fld id="{96F13BEE-E4A7-49DD-A3F3-D51180A54745}" type="slidenum">
              <a:rPr lang="en-US" altLang="fr-FR"/>
              <a:pPr>
                <a:defRPr/>
              </a:pPr>
              <a:t>‹N°›</a:t>
            </a:fld>
            <a:endParaRPr lang="en-US" altLang="fr-FR"/>
          </a:p>
        </p:txBody>
      </p:sp>
    </p:spTree>
    <p:extLst>
      <p:ext uri="{BB962C8B-B14F-4D97-AF65-F5344CB8AC3E}">
        <p14:creationId xmlns:p14="http://schemas.microsoft.com/office/powerpoint/2010/main" val="361891316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30"/>
            <a:ext cx="10363200" cy="1470025"/>
          </a:xfrm>
        </p:spPr>
        <p:txBody>
          <a:bodyPr/>
          <a:lstStyle/>
          <a:p>
            <a:r>
              <a:rPr lang="fr-FR"/>
              <a:t>Cliquez pour modifier le style du titre</a:t>
            </a:r>
            <a:endParaRPr lang="fr-BE"/>
          </a:p>
        </p:txBody>
      </p:sp>
      <p:sp>
        <p:nvSpPr>
          <p:cNvPr id="3" name="Sous-titr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fr-FR"/>
              <a:t>Cliquez pour modifier le style des sous-titres du masque</a:t>
            </a:r>
            <a:endParaRPr lang="fr-BE"/>
          </a:p>
        </p:txBody>
      </p:sp>
      <p:sp>
        <p:nvSpPr>
          <p:cNvPr id="4" name="Rectangle 4">
            <a:extLst>
              <a:ext uri="{FF2B5EF4-FFF2-40B4-BE49-F238E27FC236}">
                <a16:creationId xmlns:a16="http://schemas.microsoft.com/office/drawing/2014/main" id="{3D4B6FD8-B6C3-4F74-8AEB-7854CA6E5C8B}"/>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a:extLst>
              <a:ext uri="{FF2B5EF4-FFF2-40B4-BE49-F238E27FC236}">
                <a16:creationId xmlns:a16="http://schemas.microsoft.com/office/drawing/2014/main" id="{9AC1A496-9013-4106-9277-3F61A55553A5}"/>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a:extLst>
              <a:ext uri="{FF2B5EF4-FFF2-40B4-BE49-F238E27FC236}">
                <a16:creationId xmlns:a16="http://schemas.microsoft.com/office/drawing/2014/main" id="{F4498546-949B-4CCA-BEC1-9310E11EA7D1}"/>
              </a:ext>
            </a:extLst>
          </p:cNvPr>
          <p:cNvSpPr>
            <a:spLocks noGrp="1" noChangeArrowheads="1"/>
          </p:cNvSpPr>
          <p:nvPr>
            <p:ph type="sldNum" sz="quarter" idx="12"/>
          </p:nvPr>
        </p:nvSpPr>
        <p:spPr>
          <a:ln/>
        </p:spPr>
        <p:txBody>
          <a:bodyPr/>
          <a:lstStyle>
            <a:lvl1pPr>
              <a:defRPr/>
            </a:lvl1pPr>
          </a:lstStyle>
          <a:p>
            <a:pPr>
              <a:defRPr/>
            </a:pPr>
            <a:fld id="{52640618-48D2-4D46-A573-7BA9387CFE39}" type="slidenum">
              <a:rPr lang="fr-FR" altLang="fr-FR"/>
              <a:pPr>
                <a:defRPr/>
              </a:pPr>
              <a:t>‹N°›</a:t>
            </a:fld>
            <a:endParaRPr lang="fr-FR" altLang="fr-FR"/>
          </a:p>
        </p:txBody>
      </p:sp>
    </p:spTree>
    <p:extLst>
      <p:ext uri="{BB962C8B-B14F-4D97-AF65-F5344CB8AC3E}">
        <p14:creationId xmlns:p14="http://schemas.microsoft.com/office/powerpoint/2010/main" val="29167066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Rectangle 4">
            <a:extLst>
              <a:ext uri="{FF2B5EF4-FFF2-40B4-BE49-F238E27FC236}">
                <a16:creationId xmlns:a16="http://schemas.microsoft.com/office/drawing/2014/main" id="{2B331156-BEAA-4376-9703-87617558D3C7}"/>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a:extLst>
              <a:ext uri="{FF2B5EF4-FFF2-40B4-BE49-F238E27FC236}">
                <a16:creationId xmlns:a16="http://schemas.microsoft.com/office/drawing/2014/main" id="{0C9FD169-6290-46F2-8AE4-E66AB56B7646}"/>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a:extLst>
              <a:ext uri="{FF2B5EF4-FFF2-40B4-BE49-F238E27FC236}">
                <a16:creationId xmlns:a16="http://schemas.microsoft.com/office/drawing/2014/main" id="{75AE3278-BA87-4CF7-A680-2AF3D012F4C6}"/>
              </a:ext>
            </a:extLst>
          </p:cNvPr>
          <p:cNvSpPr>
            <a:spLocks noGrp="1" noChangeArrowheads="1"/>
          </p:cNvSpPr>
          <p:nvPr>
            <p:ph type="sldNum" sz="quarter" idx="12"/>
          </p:nvPr>
        </p:nvSpPr>
        <p:spPr>
          <a:ln/>
        </p:spPr>
        <p:txBody>
          <a:bodyPr/>
          <a:lstStyle>
            <a:lvl1pPr>
              <a:defRPr/>
            </a:lvl1pPr>
          </a:lstStyle>
          <a:p>
            <a:pPr>
              <a:defRPr/>
            </a:pPr>
            <a:fld id="{9C02BC76-EF39-4DE6-86AE-A6E7E0666986}" type="slidenum">
              <a:rPr lang="fr-FR" altLang="fr-FR"/>
              <a:pPr>
                <a:defRPr/>
              </a:pPr>
              <a:t>‹N°›</a:t>
            </a:fld>
            <a:endParaRPr lang="fr-FR" altLang="fr-FR"/>
          </a:p>
        </p:txBody>
      </p:sp>
    </p:spTree>
    <p:extLst>
      <p:ext uri="{BB962C8B-B14F-4D97-AF65-F5344CB8AC3E}">
        <p14:creationId xmlns:p14="http://schemas.microsoft.com/office/powerpoint/2010/main" val="4155222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754431C-46AD-D39B-A808-6BC5259AC934}"/>
              </a:ext>
            </a:extLst>
          </p:cNvPr>
          <p:cNvSpPr>
            <a:spLocks noGrp="1"/>
          </p:cNvSpPr>
          <p:nvPr>
            <p:ph type="dt" sz="half" idx="10"/>
          </p:nvPr>
        </p:nvSpPr>
        <p:spPr/>
        <p:txBody>
          <a:bodyPr/>
          <a:lstStyle/>
          <a:p>
            <a:fld id="{920FDC5E-4EA2-4110-9137-1BBC4CE9D17E}" type="datetime1">
              <a:rPr lang="fr-BE" smtClean="0"/>
              <a:t>16-02-24</a:t>
            </a:fld>
            <a:endParaRPr lang="fr-BE"/>
          </a:p>
        </p:txBody>
      </p:sp>
      <p:sp>
        <p:nvSpPr>
          <p:cNvPr id="3" name="Espace réservé du pied de page 2">
            <a:extLst>
              <a:ext uri="{FF2B5EF4-FFF2-40B4-BE49-F238E27FC236}">
                <a16:creationId xmlns:a16="http://schemas.microsoft.com/office/drawing/2014/main" id="{9764C25B-5512-B276-E0D0-58D523B08059}"/>
              </a:ext>
            </a:extLst>
          </p:cNvPr>
          <p:cNvSpPr>
            <a:spLocks noGrp="1"/>
          </p:cNvSpPr>
          <p:nvPr>
            <p:ph type="ftr" sz="quarter" idx="11"/>
          </p:nvPr>
        </p:nvSpPr>
        <p:spPr/>
        <p:txBody>
          <a:bodyPr/>
          <a:lstStyle/>
          <a:p>
            <a:endParaRPr lang="fr-BE"/>
          </a:p>
        </p:txBody>
      </p:sp>
      <p:sp>
        <p:nvSpPr>
          <p:cNvPr id="4" name="Espace réservé du numéro de diapositive 3">
            <a:extLst>
              <a:ext uri="{FF2B5EF4-FFF2-40B4-BE49-F238E27FC236}">
                <a16:creationId xmlns:a16="http://schemas.microsoft.com/office/drawing/2014/main" id="{505CEADC-ADED-57E0-2757-F86CE63267FE}"/>
              </a:ext>
            </a:extLst>
          </p:cNvPr>
          <p:cNvSpPr>
            <a:spLocks noGrp="1"/>
          </p:cNvSpPr>
          <p:nvPr>
            <p:ph type="sldNum" sz="quarter" idx="12"/>
          </p:nvPr>
        </p:nvSpPr>
        <p:spPr/>
        <p:txBody>
          <a:bodyPr/>
          <a:lstStyle/>
          <a:p>
            <a:fld id="{D1D3DEE6-242A-40A2-985D-25277C3C8D89}" type="slidenum">
              <a:rPr lang="fr-BE" smtClean="0"/>
              <a:t>‹N°›</a:t>
            </a:fld>
            <a:endParaRPr lang="fr-BE"/>
          </a:p>
        </p:txBody>
      </p:sp>
    </p:spTree>
    <p:extLst>
      <p:ext uri="{BB962C8B-B14F-4D97-AF65-F5344CB8AC3E}">
        <p14:creationId xmlns:p14="http://schemas.microsoft.com/office/powerpoint/2010/main" val="306689856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5"/>
            <a:ext cx="10363200" cy="1362075"/>
          </a:xfrm>
        </p:spPr>
        <p:txBody>
          <a:bodyPr anchor="t"/>
          <a:lstStyle>
            <a:lvl1pPr algn="l">
              <a:defRPr sz="4000" b="1" cap="all"/>
            </a:lvl1pPr>
          </a:lstStyle>
          <a:p>
            <a:r>
              <a:rPr lang="fr-FR"/>
              <a:t>Cliquez pour modifier le style du titre</a:t>
            </a:r>
            <a:endParaRPr lang="fr-BE"/>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fr-FR"/>
              <a:t>Cliquez pour modifier les styles du texte du masque</a:t>
            </a:r>
          </a:p>
        </p:txBody>
      </p:sp>
      <p:sp>
        <p:nvSpPr>
          <p:cNvPr id="4" name="Rectangle 4">
            <a:extLst>
              <a:ext uri="{FF2B5EF4-FFF2-40B4-BE49-F238E27FC236}">
                <a16:creationId xmlns:a16="http://schemas.microsoft.com/office/drawing/2014/main" id="{12FC9441-9183-42A2-BBAC-A28BDF426374}"/>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a:extLst>
              <a:ext uri="{FF2B5EF4-FFF2-40B4-BE49-F238E27FC236}">
                <a16:creationId xmlns:a16="http://schemas.microsoft.com/office/drawing/2014/main" id="{B236AFCA-478A-42C4-AC8B-E6A47528C7CE}"/>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a:extLst>
              <a:ext uri="{FF2B5EF4-FFF2-40B4-BE49-F238E27FC236}">
                <a16:creationId xmlns:a16="http://schemas.microsoft.com/office/drawing/2014/main" id="{9EF1939E-07DD-40D9-815E-E39345D558AE}"/>
              </a:ext>
            </a:extLst>
          </p:cNvPr>
          <p:cNvSpPr>
            <a:spLocks noGrp="1" noChangeArrowheads="1"/>
          </p:cNvSpPr>
          <p:nvPr>
            <p:ph type="sldNum" sz="quarter" idx="12"/>
          </p:nvPr>
        </p:nvSpPr>
        <p:spPr>
          <a:ln/>
        </p:spPr>
        <p:txBody>
          <a:bodyPr/>
          <a:lstStyle>
            <a:lvl1pPr>
              <a:defRPr/>
            </a:lvl1pPr>
          </a:lstStyle>
          <a:p>
            <a:pPr>
              <a:defRPr/>
            </a:pPr>
            <a:fld id="{2C11051C-955C-48FA-8CAC-07FF5C776245}" type="slidenum">
              <a:rPr lang="fr-FR" altLang="fr-FR"/>
              <a:pPr>
                <a:defRPr/>
              </a:pPr>
              <a:t>‹N°›</a:t>
            </a:fld>
            <a:endParaRPr lang="fr-FR" altLang="fr-FR"/>
          </a:p>
        </p:txBody>
      </p:sp>
    </p:spTree>
    <p:extLst>
      <p:ext uri="{BB962C8B-B14F-4D97-AF65-F5344CB8AC3E}">
        <p14:creationId xmlns:p14="http://schemas.microsoft.com/office/powerpoint/2010/main" val="104759651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Rectangle 4">
            <a:extLst>
              <a:ext uri="{FF2B5EF4-FFF2-40B4-BE49-F238E27FC236}">
                <a16:creationId xmlns:a16="http://schemas.microsoft.com/office/drawing/2014/main" id="{04DF869D-251F-480D-8A4E-91504451EDC0}"/>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a:extLst>
              <a:ext uri="{FF2B5EF4-FFF2-40B4-BE49-F238E27FC236}">
                <a16:creationId xmlns:a16="http://schemas.microsoft.com/office/drawing/2014/main" id="{F6791E3C-38DB-4F55-AB2D-2686F98A6A82}"/>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a:extLst>
              <a:ext uri="{FF2B5EF4-FFF2-40B4-BE49-F238E27FC236}">
                <a16:creationId xmlns:a16="http://schemas.microsoft.com/office/drawing/2014/main" id="{36112809-CF89-4FD7-83F4-F7817AB811B4}"/>
              </a:ext>
            </a:extLst>
          </p:cNvPr>
          <p:cNvSpPr>
            <a:spLocks noGrp="1" noChangeArrowheads="1"/>
          </p:cNvSpPr>
          <p:nvPr>
            <p:ph type="sldNum" sz="quarter" idx="12"/>
          </p:nvPr>
        </p:nvSpPr>
        <p:spPr>
          <a:ln/>
        </p:spPr>
        <p:txBody>
          <a:bodyPr/>
          <a:lstStyle>
            <a:lvl1pPr>
              <a:defRPr/>
            </a:lvl1pPr>
          </a:lstStyle>
          <a:p>
            <a:pPr>
              <a:defRPr/>
            </a:pPr>
            <a:fld id="{82EB6F8D-373F-466F-BCD3-144D4217582A}" type="slidenum">
              <a:rPr lang="fr-FR" altLang="fr-FR"/>
              <a:pPr>
                <a:defRPr/>
              </a:pPr>
              <a:t>‹N°›</a:t>
            </a:fld>
            <a:endParaRPr lang="fr-FR" altLang="fr-FR"/>
          </a:p>
        </p:txBody>
      </p:sp>
    </p:spTree>
    <p:extLst>
      <p:ext uri="{BB962C8B-B14F-4D97-AF65-F5344CB8AC3E}">
        <p14:creationId xmlns:p14="http://schemas.microsoft.com/office/powerpoint/2010/main" val="315706445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p:spPr>
        <p:txBody>
          <a:bodyPr/>
          <a:lstStyle>
            <a:lvl1pPr>
              <a:defRPr/>
            </a:lvl1pPr>
          </a:lstStyle>
          <a:p>
            <a:r>
              <a:rPr lang="fr-FR"/>
              <a:t>Cliquez pour modifier le style du titre</a:t>
            </a:r>
            <a:endParaRPr lang="fr-BE"/>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6193370"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Rectangle 4">
            <a:extLst>
              <a:ext uri="{FF2B5EF4-FFF2-40B4-BE49-F238E27FC236}">
                <a16:creationId xmlns:a16="http://schemas.microsoft.com/office/drawing/2014/main" id="{9F065062-E277-431E-8420-5536B4B1043C}"/>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8" name="Rectangle 5">
            <a:extLst>
              <a:ext uri="{FF2B5EF4-FFF2-40B4-BE49-F238E27FC236}">
                <a16:creationId xmlns:a16="http://schemas.microsoft.com/office/drawing/2014/main" id="{B826B078-B2A9-4F1A-A100-06009BA132DF}"/>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9" name="Rectangle 6">
            <a:extLst>
              <a:ext uri="{FF2B5EF4-FFF2-40B4-BE49-F238E27FC236}">
                <a16:creationId xmlns:a16="http://schemas.microsoft.com/office/drawing/2014/main" id="{0FB98912-E8B4-4C98-B5B8-089C69A017F4}"/>
              </a:ext>
            </a:extLst>
          </p:cNvPr>
          <p:cNvSpPr>
            <a:spLocks noGrp="1" noChangeArrowheads="1"/>
          </p:cNvSpPr>
          <p:nvPr>
            <p:ph type="sldNum" sz="quarter" idx="12"/>
          </p:nvPr>
        </p:nvSpPr>
        <p:spPr>
          <a:ln/>
        </p:spPr>
        <p:txBody>
          <a:bodyPr/>
          <a:lstStyle>
            <a:lvl1pPr>
              <a:defRPr/>
            </a:lvl1pPr>
          </a:lstStyle>
          <a:p>
            <a:pPr>
              <a:defRPr/>
            </a:pPr>
            <a:fld id="{6CC262DE-F7F9-4D5B-BAE0-97203E392FE2}" type="slidenum">
              <a:rPr lang="fr-FR" altLang="fr-FR"/>
              <a:pPr>
                <a:defRPr/>
              </a:pPr>
              <a:t>‹N°›</a:t>
            </a:fld>
            <a:endParaRPr lang="fr-FR" altLang="fr-FR"/>
          </a:p>
        </p:txBody>
      </p:sp>
    </p:spTree>
    <p:extLst>
      <p:ext uri="{BB962C8B-B14F-4D97-AF65-F5344CB8AC3E}">
        <p14:creationId xmlns:p14="http://schemas.microsoft.com/office/powerpoint/2010/main" val="6860472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Rectangle 4">
            <a:extLst>
              <a:ext uri="{FF2B5EF4-FFF2-40B4-BE49-F238E27FC236}">
                <a16:creationId xmlns:a16="http://schemas.microsoft.com/office/drawing/2014/main" id="{2CD4B8A3-E6C5-4CC6-BB48-469C013C5F4C}"/>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4" name="Rectangle 5">
            <a:extLst>
              <a:ext uri="{FF2B5EF4-FFF2-40B4-BE49-F238E27FC236}">
                <a16:creationId xmlns:a16="http://schemas.microsoft.com/office/drawing/2014/main" id="{25BB7985-710B-4E03-8413-1D9BE2AF3C1F}"/>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5" name="Rectangle 6">
            <a:extLst>
              <a:ext uri="{FF2B5EF4-FFF2-40B4-BE49-F238E27FC236}">
                <a16:creationId xmlns:a16="http://schemas.microsoft.com/office/drawing/2014/main" id="{7C6F706F-E697-4729-9421-6F77B81AC848}"/>
              </a:ext>
            </a:extLst>
          </p:cNvPr>
          <p:cNvSpPr>
            <a:spLocks noGrp="1" noChangeArrowheads="1"/>
          </p:cNvSpPr>
          <p:nvPr>
            <p:ph type="sldNum" sz="quarter" idx="12"/>
          </p:nvPr>
        </p:nvSpPr>
        <p:spPr>
          <a:ln/>
        </p:spPr>
        <p:txBody>
          <a:bodyPr/>
          <a:lstStyle>
            <a:lvl1pPr>
              <a:defRPr/>
            </a:lvl1pPr>
          </a:lstStyle>
          <a:p>
            <a:pPr>
              <a:defRPr/>
            </a:pPr>
            <a:fld id="{085AB39B-C883-418F-8B2D-9F9F43884718}" type="slidenum">
              <a:rPr lang="fr-FR" altLang="fr-FR"/>
              <a:pPr>
                <a:defRPr/>
              </a:pPr>
              <a:t>‹N°›</a:t>
            </a:fld>
            <a:endParaRPr lang="fr-FR" altLang="fr-FR"/>
          </a:p>
        </p:txBody>
      </p:sp>
    </p:spTree>
    <p:extLst>
      <p:ext uri="{BB962C8B-B14F-4D97-AF65-F5344CB8AC3E}">
        <p14:creationId xmlns:p14="http://schemas.microsoft.com/office/powerpoint/2010/main" val="251630461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E917F28-6C81-4BF7-8FE6-2344C1A233D6}"/>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3" name="Rectangle 5">
            <a:extLst>
              <a:ext uri="{FF2B5EF4-FFF2-40B4-BE49-F238E27FC236}">
                <a16:creationId xmlns:a16="http://schemas.microsoft.com/office/drawing/2014/main" id="{A7F13B88-090E-44C9-8457-10BAA8530F72}"/>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4" name="Rectangle 6">
            <a:extLst>
              <a:ext uri="{FF2B5EF4-FFF2-40B4-BE49-F238E27FC236}">
                <a16:creationId xmlns:a16="http://schemas.microsoft.com/office/drawing/2014/main" id="{514E9392-1A9C-482A-B55C-8FA87F03C79D}"/>
              </a:ext>
            </a:extLst>
          </p:cNvPr>
          <p:cNvSpPr>
            <a:spLocks noGrp="1" noChangeArrowheads="1"/>
          </p:cNvSpPr>
          <p:nvPr>
            <p:ph type="sldNum" sz="quarter" idx="12"/>
          </p:nvPr>
        </p:nvSpPr>
        <p:spPr>
          <a:ln/>
        </p:spPr>
        <p:txBody>
          <a:bodyPr/>
          <a:lstStyle>
            <a:lvl1pPr>
              <a:defRPr/>
            </a:lvl1pPr>
          </a:lstStyle>
          <a:p>
            <a:pPr>
              <a:defRPr/>
            </a:pPr>
            <a:fld id="{7EAFD296-DAD0-4DA3-8D97-93FF7E9394BD}" type="slidenum">
              <a:rPr lang="fr-FR" altLang="fr-FR"/>
              <a:pPr>
                <a:defRPr/>
              </a:pPr>
              <a:t>‹N°›</a:t>
            </a:fld>
            <a:endParaRPr lang="fr-FR" altLang="fr-FR"/>
          </a:p>
        </p:txBody>
      </p:sp>
    </p:spTree>
    <p:extLst>
      <p:ext uri="{BB962C8B-B14F-4D97-AF65-F5344CB8AC3E}">
        <p14:creationId xmlns:p14="http://schemas.microsoft.com/office/powerpoint/2010/main" val="413047409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3" y="273050"/>
            <a:ext cx="4011084" cy="1162050"/>
          </a:xfrm>
        </p:spPr>
        <p:txBody>
          <a:bodyPr anchor="b"/>
          <a:lstStyle>
            <a:lvl1pPr algn="l">
              <a:defRPr sz="2000" b="1"/>
            </a:lvl1pPr>
          </a:lstStyle>
          <a:p>
            <a:r>
              <a:rPr lang="fr-FR"/>
              <a:t>Cliquez pour modifier le style du titre</a:t>
            </a:r>
            <a:endParaRPr lang="fr-BE"/>
          </a:p>
        </p:txBody>
      </p:sp>
      <p:sp>
        <p:nvSpPr>
          <p:cNvPr id="3" name="Espace réservé du contenu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609603"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fr-FR"/>
              <a:t>Cliquez pour modifier les styles du texte du masque</a:t>
            </a:r>
          </a:p>
        </p:txBody>
      </p:sp>
      <p:sp>
        <p:nvSpPr>
          <p:cNvPr id="5" name="Rectangle 4">
            <a:extLst>
              <a:ext uri="{FF2B5EF4-FFF2-40B4-BE49-F238E27FC236}">
                <a16:creationId xmlns:a16="http://schemas.microsoft.com/office/drawing/2014/main" id="{58E87709-7641-4707-8615-9B0C4E18255F}"/>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a:extLst>
              <a:ext uri="{FF2B5EF4-FFF2-40B4-BE49-F238E27FC236}">
                <a16:creationId xmlns:a16="http://schemas.microsoft.com/office/drawing/2014/main" id="{CD992C4F-FCBE-478F-B73C-D72B1E2E4919}"/>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a:extLst>
              <a:ext uri="{FF2B5EF4-FFF2-40B4-BE49-F238E27FC236}">
                <a16:creationId xmlns:a16="http://schemas.microsoft.com/office/drawing/2014/main" id="{53B35C54-DA29-4448-9CF9-5D5FF8A6E5BB}"/>
              </a:ext>
            </a:extLst>
          </p:cNvPr>
          <p:cNvSpPr>
            <a:spLocks noGrp="1" noChangeArrowheads="1"/>
          </p:cNvSpPr>
          <p:nvPr>
            <p:ph type="sldNum" sz="quarter" idx="12"/>
          </p:nvPr>
        </p:nvSpPr>
        <p:spPr>
          <a:ln/>
        </p:spPr>
        <p:txBody>
          <a:bodyPr/>
          <a:lstStyle>
            <a:lvl1pPr>
              <a:defRPr/>
            </a:lvl1pPr>
          </a:lstStyle>
          <a:p>
            <a:pPr>
              <a:defRPr/>
            </a:pPr>
            <a:fld id="{C16C2C92-F3EC-415D-BB7F-ACE5D1FCC022}" type="slidenum">
              <a:rPr lang="fr-FR" altLang="fr-FR"/>
              <a:pPr>
                <a:defRPr/>
              </a:pPr>
              <a:t>‹N°›</a:t>
            </a:fld>
            <a:endParaRPr lang="fr-FR" altLang="fr-FR"/>
          </a:p>
        </p:txBody>
      </p:sp>
    </p:spTree>
    <p:extLst>
      <p:ext uri="{BB962C8B-B14F-4D97-AF65-F5344CB8AC3E}">
        <p14:creationId xmlns:p14="http://schemas.microsoft.com/office/powerpoint/2010/main" val="38809184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pour modifier le style du titre</a:t>
            </a:r>
            <a:endParaRPr lang="fr-BE"/>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fr-BE" noProof="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fr-FR"/>
              <a:t>Cliquez pour modifier les styles du texte du masque</a:t>
            </a:r>
          </a:p>
        </p:txBody>
      </p:sp>
      <p:sp>
        <p:nvSpPr>
          <p:cNvPr id="5" name="Rectangle 4">
            <a:extLst>
              <a:ext uri="{FF2B5EF4-FFF2-40B4-BE49-F238E27FC236}">
                <a16:creationId xmlns:a16="http://schemas.microsoft.com/office/drawing/2014/main" id="{1C50CA0A-E533-442C-8B28-3D7860548C5F}"/>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a:extLst>
              <a:ext uri="{FF2B5EF4-FFF2-40B4-BE49-F238E27FC236}">
                <a16:creationId xmlns:a16="http://schemas.microsoft.com/office/drawing/2014/main" id="{369232BA-9722-4DE2-86EB-7ABC5A56B369}"/>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a:extLst>
              <a:ext uri="{FF2B5EF4-FFF2-40B4-BE49-F238E27FC236}">
                <a16:creationId xmlns:a16="http://schemas.microsoft.com/office/drawing/2014/main" id="{A4B00FB5-660C-4A18-A4B7-E2CD644DACB7}"/>
              </a:ext>
            </a:extLst>
          </p:cNvPr>
          <p:cNvSpPr>
            <a:spLocks noGrp="1" noChangeArrowheads="1"/>
          </p:cNvSpPr>
          <p:nvPr>
            <p:ph type="sldNum" sz="quarter" idx="12"/>
          </p:nvPr>
        </p:nvSpPr>
        <p:spPr>
          <a:ln/>
        </p:spPr>
        <p:txBody>
          <a:bodyPr/>
          <a:lstStyle>
            <a:lvl1pPr>
              <a:defRPr/>
            </a:lvl1pPr>
          </a:lstStyle>
          <a:p>
            <a:pPr>
              <a:defRPr/>
            </a:pPr>
            <a:fld id="{2E84BBF3-4975-47E9-81D0-91432FECD1CB}" type="slidenum">
              <a:rPr lang="fr-FR" altLang="fr-FR"/>
              <a:pPr>
                <a:defRPr/>
              </a:pPr>
              <a:t>‹N°›</a:t>
            </a:fld>
            <a:endParaRPr lang="fr-FR" altLang="fr-FR"/>
          </a:p>
        </p:txBody>
      </p:sp>
    </p:spTree>
    <p:extLst>
      <p:ext uri="{BB962C8B-B14F-4D97-AF65-F5344CB8AC3E}">
        <p14:creationId xmlns:p14="http://schemas.microsoft.com/office/powerpoint/2010/main" val="7122958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Rectangle 4">
            <a:extLst>
              <a:ext uri="{FF2B5EF4-FFF2-40B4-BE49-F238E27FC236}">
                <a16:creationId xmlns:a16="http://schemas.microsoft.com/office/drawing/2014/main" id="{E9678499-E363-4C84-A2D1-20E666327443}"/>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a:extLst>
              <a:ext uri="{FF2B5EF4-FFF2-40B4-BE49-F238E27FC236}">
                <a16:creationId xmlns:a16="http://schemas.microsoft.com/office/drawing/2014/main" id="{335DA00E-BE73-4E05-BBA0-5EA4971919D6}"/>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a:extLst>
              <a:ext uri="{FF2B5EF4-FFF2-40B4-BE49-F238E27FC236}">
                <a16:creationId xmlns:a16="http://schemas.microsoft.com/office/drawing/2014/main" id="{7AFAE58C-76AE-4B0B-9990-F35C2B7F0BBE}"/>
              </a:ext>
            </a:extLst>
          </p:cNvPr>
          <p:cNvSpPr>
            <a:spLocks noGrp="1" noChangeArrowheads="1"/>
          </p:cNvSpPr>
          <p:nvPr>
            <p:ph type="sldNum" sz="quarter" idx="12"/>
          </p:nvPr>
        </p:nvSpPr>
        <p:spPr>
          <a:ln/>
        </p:spPr>
        <p:txBody>
          <a:bodyPr/>
          <a:lstStyle>
            <a:lvl1pPr>
              <a:defRPr/>
            </a:lvl1pPr>
          </a:lstStyle>
          <a:p>
            <a:pPr>
              <a:defRPr/>
            </a:pPr>
            <a:fld id="{91B2E43A-F664-4815-84E5-6C7039709FF6}" type="slidenum">
              <a:rPr lang="fr-FR" altLang="fr-FR"/>
              <a:pPr>
                <a:defRPr/>
              </a:pPr>
              <a:t>‹N°›</a:t>
            </a:fld>
            <a:endParaRPr lang="fr-FR" altLang="fr-FR"/>
          </a:p>
        </p:txBody>
      </p:sp>
    </p:spTree>
    <p:extLst>
      <p:ext uri="{BB962C8B-B14F-4D97-AF65-F5344CB8AC3E}">
        <p14:creationId xmlns:p14="http://schemas.microsoft.com/office/powerpoint/2010/main" val="245245110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686800" y="609600"/>
            <a:ext cx="2590800" cy="5486400"/>
          </a:xfrm>
        </p:spPr>
        <p:txBody>
          <a:bodyPr vert="eaVert"/>
          <a:lstStyle/>
          <a:p>
            <a:r>
              <a:rPr lang="fr-FR"/>
              <a:t>Cliquez pour modifier le style du titre</a:t>
            </a:r>
            <a:endParaRPr lang="fr-BE"/>
          </a:p>
        </p:txBody>
      </p:sp>
      <p:sp>
        <p:nvSpPr>
          <p:cNvPr id="3" name="Espace réservé du texte vertical 2"/>
          <p:cNvSpPr>
            <a:spLocks noGrp="1"/>
          </p:cNvSpPr>
          <p:nvPr>
            <p:ph type="body" orient="vert" idx="1"/>
          </p:nvPr>
        </p:nvSpPr>
        <p:spPr>
          <a:xfrm>
            <a:off x="914400" y="609600"/>
            <a:ext cx="7569200" cy="54864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Rectangle 4">
            <a:extLst>
              <a:ext uri="{FF2B5EF4-FFF2-40B4-BE49-F238E27FC236}">
                <a16:creationId xmlns:a16="http://schemas.microsoft.com/office/drawing/2014/main" id="{DCC6A6A7-3509-4D99-88C9-9412618E1B38}"/>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a:extLst>
              <a:ext uri="{FF2B5EF4-FFF2-40B4-BE49-F238E27FC236}">
                <a16:creationId xmlns:a16="http://schemas.microsoft.com/office/drawing/2014/main" id="{453B5CF6-A58A-4B55-8B85-DA32C1EAA08B}"/>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a:extLst>
              <a:ext uri="{FF2B5EF4-FFF2-40B4-BE49-F238E27FC236}">
                <a16:creationId xmlns:a16="http://schemas.microsoft.com/office/drawing/2014/main" id="{D575AA7D-3C7D-4513-A6EF-54C6F0E107A3}"/>
              </a:ext>
            </a:extLst>
          </p:cNvPr>
          <p:cNvSpPr>
            <a:spLocks noGrp="1" noChangeArrowheads="1"/>
          </p:cNvSpPr>
          <p:nvPr>
            <p:ph type="sldNum" sz="quarter" idx="12"/>
          </p:nvPr>
        </p:nvSpPr>
        <p:spPr>
          <a:ln/>
        </p:spPr>
        <p:txBody>
          <a:bodyPr/>
          <a:lstStyle>
            <a:lvl1pPr>
              <a:defRPr/>
            </a:lvl1pPr>
          </a:lstStyle>
          <a:p>
            <a:pPr>
              <a:defRPr/>
            </a:pPr>
            <a:fld id="{2EFB28FA-55D3-4629-98A2-98E697888576}" type="slidenum">
              <a:rPr lang="fr-FR" altLang="fr-FR"/>
              <a:pPr>
                <a:defRPr/>
              </a:pPr>
              <a:t>‹N°›</a:t>
            </a:fld>
            <a:endParaRPr lang="fr-FR" altLang="fr-FR"/>
          </a:p>
        </p:txBody>
      </p:sp>
    </p:spTree>
    <p:extLst>
      <p:ext uri="{BB962C8B-B14F-4D97-AF65-F5344CB8AC3E}">
        <p14:creationId xmlns:p14="http://schemas.microsoft.com/office/powerpoint/2010/main" val="373958686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914400" y="609600"/>
            <a:ext cx="10363200" cy="54864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3" name="Rectangle 4">
            <a:extLst>
              <a:ext uri="{FF2B5EF4-FFF2-40B4-BE49-F238E27FC236}">
                <a16:creationId xmlns:a16="http://schemas.microsoft.com/office/drawing/2014/main" id="{27F1DDD9-FF50-4E94-9540-2B17BC252872}"/>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4" name="Rectangle 5">
            <a:extLst>
              <a:ext uri="{FF2B5EF4-FFF2-40B4-BE49-F238E27FC236}">
                <a16:creationId xmlns:a16="http://schemas.microsoft.com/office/drawing/2014/main" id="{5795914D-E913-4CFC-898A-B495B80398D2}"/>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5" name="Rectangle 6">
            <a:extLst>
              <a:ext uri="{FF2B5EF4-FFF2-40B4-BE49-F238E27FC236}">
                <a16:creationId xmlns:a16="http://schemas.microsoft.com/office/drawing/2014/main" id="{122CBEFD-3287-45C3-AA93-853AA8769890}"/>
              </a:ext>
            </a:extLst>
          </p:cNvPr>
          <p:cNvSpPr>
            <a:spLocks noGrp="1" noChangeArrowheads="1"/>
          </p:cNvSpPr>
          <p:nvPr>
            <p:ph type="sldNum" sz="quarter" idx="12"/>
          </p:nvPr>
        </p:nvSpPr>
        <p:spPr>
          <a:ln/>
        </p:spPr>
        <p:txBody>
          <a:bodyPr/>
          <a:lstStyle>
            <a:lvl1pPr>
              <a:defRPr/>
            </a:lvl1pPr>
          </a:lstStyle>
          <a:p>
            <a:pPr>
              <a:defRPr/>
            </a:pPr>
            <a:fld id="{BE231A53-4842-4E4F-AB5D-6560A07ADD39}" type="slidenum">
              <a:rPr lang="fr-FR" altLang="fr-FR"/>
              <a:pPr>
                <a:defRPr/>
              </a:pPr>
              <a:t>‹N°›</a:t>
            </a:fld>
            <a:endParaRPr lang="fr-FR" altLang="fr-FR"/>
          </a:p>
        </p:txBody>
      </p:sp>
    </p:spTree>
    <p:extLst>
      <p:ext uri="{BB962C8B-B14F-4D97-AF65-F5344CB8AC3E}">
        <p14:creationId xmlns:p14="http://schemas.microsoft.com/office/powerpoint/2010/main" val="3373980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45D5B9-CCBE-1B04-4FF4-9C71AD85029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du contenu 2">
            <a:extLst>
              <a:ext uri="{FF2B5EF4-FFF2-40B4-BE49-F238E27FC236}">
                <a16:creationId xmlns:a16="http://schemas.microsoft.com/office/drawing/2014/main" id="{7EFDD898-F1EB-11B0-5102-3988F7BB0B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a:extLst>
              <a:ext uri="{FF2B5EF4-FFF2-40B4-BE49-F238E27FC236}">
                <a16:creationId xmlns:a16="http://schemas.microsoft.com/office/drawing/2014/main" id="{AF1AB345-6EEB-D359-00D9-4B1272C576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06F4878-E292-0D6F-9C2A-1B8B53EB6DBE}"/>
              </a:ext>
            </a:extLst>
          </p:cNvPr>
          <p:cNvSpPr>
            <a:spLocks noGrp="1"/>
          </p:cNvSpPr>
          <p:nvPr>
            <p:ph type="dt" sz="half" idx="10"/>
          </p:nvPr>
        </p:nvSpPr>
        <p:spPr/>
        <p:txBody>
          <a:bodyPr/>
          <a:lstStyle/>
          <a:p>
            <a:fld id="{52C31FF4-A7BF-4C85-B03C-62865415EE9B}" type="datetime1">
              <a:rPr lang="fr-BE" smtClean="0"/>
              <a:t>16-02-24</a:t>
            </a:fld>
            <a:endParaRPr lang="fr-BE"/>
          </a:p>
        </p:txBody>
      </p:sp>
      <p:sp>
        <p:nvSpPr>
          <p:cNvPr id="6" name="Espace réservé du pied de page 5">
            <a:extLst>
              <a:ext uri="{FF2B5EF4-FFF2-40B4-BE49-F238E27FC236}">
                <a16:creationId xmlns:a16="http://schemas.microsoft.com/office/drawing/2014/main" id="{9D92E16E-FA14-DBD6-216F-249C8A45A802}"/>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9E07F186-AAD0-6069-0CF7-C85934A3F4D2}"/>
              </a:ext>
            </a:extLst>
          </p:cNvPr>
          <p:cNvSpPr>
            <a:spLocks noGrp="1"/>
          </p:cNvSpPr>
          <p:nvPr>
            <p:ph type="sldNum" sz="quarter" idx="12"/>
          </p:nvPr>
        </p:nvSpPr>
        <p:spPr/>
        <p:txBody>
          <a:bodyPr/>
          <a:lstStyle/>
          <a:p>
            <a:fld id="{D1D3DEE6-242A-40A2-985D-25277C3C8D89}" type="slidenum">
              <a:rPr lang="fr-BE" smtClean="0"/>
              <a:t>‹N°›</a:t>
            </a:fld>
            <a:endParaRPr lang="fr-BE"/>
          </a:p>
        </p:txBody>
      </p:sp>
    </p:spTree>
    <p:extLst>
      <p:ext uri="{BB962C8B-B14F-4D97-AF65-F5344CB8AC3E}">
        <p14:creationId xmlns:p14="http://schemas.microsoft.com/office/powerpoint/2010/main" val="27871194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30"/>
            <a:ext cx="10363200" cy="1470025"/>
          </a:xfrm>
        </p:spPr>
        <p:txBody>
          <a:bodyPr/>
          <a:lstStyle/>
          <a:p>
            <a:r>
              <a:rPr lang="fr-FR"/>
              <a:t>Cliquez pour modifier le style du titre</a:t>
            </a:r>
            <a:endParaRPr lang="fr-BE"/>
          </a:p>
        </p:txBody>
      </p:sp>
      <p:sp>
        <p:nvSpPr>
          <p:cNvPr id="3" name="Sous-titr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fr-FR"/>
              <a:t>Cliquez pour modifier le style des sous-titres du masque</a:t>
            </a:r>
            <a:endParaRPr lang="fr-BE"/>
          </a:p>
        </p:txBody>
      </p:sp>
      <p:sp>
        <p:nvSpPr>
          <p:cNvPr id="4" name="Rectangle 4">
            <a:extLst>
              <a:ext uri="{FF2B5EF4-FFF2-40B4-BE49-F238E27FC236}">
                <a16:creationId xmlns:a16="http://schemas.microsoft.com/office/drawing/2014/main" id="{3D035860-5A27-1867-F554-C6427CB5AF28}"/>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a:extLst>
              <a:ext uri="{FF2B5EF4-FFF2-40B4-BE49-F238E27FC236}">
                <a16:creationId xmlns:a16="http://schemas.microsoft.com/office/drawing/2014/main" id="{6CDAA803-9E7A-7766-2545-38DF50BE992C}"/>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a:extLst>
              <a:ext uri="{FF2B5EF4-FFF2-40B4-BE49-F238E27FC236}">
                <a16:creationId xmlns:a16="http://schemas.microsoft.com/office/drawing/2014/main" id="{A60582B1-5232-0528-B6AD-FA74CBC160EA}"/>
              </a:ext>
            </a:extLst>
          </p:cNvPr>
          <p:cNvSpPr>
            <a:spLocks noGrp="1" noChangeArrowheads="1"/>
          </p:cNvSpPr>
          <p:nvPr>
            <p:ph type="sldNum" sz="quarter" idx="12"/>
          </p:nvPr>
        </p:nvSpPr>
        <p:spPr>
          <a:ln/>
        </p:spPr>
        <p:txBody>
          <a:bodyPr/>
          <a:lstStyle>
            <a:lvl1pPr>
              <a:defRPr/>
            </a:lvl1pPr>
          </a:lstStyle>
          <a:p>
            <a:pPr>
              <a:defRPr/>
            </a:pPr>
            <a:fld id="{6092A1FD-1C01-4D11-92D0-8391AC25B2F0}" type="slidenum">
              <a:rPr lang="fr-FR" altLang="fr-FR"/>
              <a:pPr>
                <a:defRPr/>
              </a:pPr>
              <a:t>‹N°›</a:t>
            </a:fld>
            <a:endParaRPr lang="fr-FR" altLang="fr-FR"/>
          </a:p>
        </p:txBody>
      </p:sp>
    </p:spTree>
    <p:extLst>
      <p:ext uri="{BB962C8B-B14F-4D97-AF65-F5344CB8AC3E}">
        <p14:creationId xmlns:p14="http://schemas.microsoft.com/office/powerpoint/2010/main" val="49505496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Rectangle 4">
            <a:extLst>
              <a:ext uri="{FF2B5EF4-FFF2-40B4-BE49-F238E27FC236}">
                <a16:creationId xmlns:a16="http://schemas.microsoft.com/office/drawing/2014/main" id="{7889840F-0BB3-6A24-C2F5-1BABDEB9C94D}"/>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a:extLst>
              <a:ext uri="{FF2B5EF4-FFF2-40B4-BE49-F238E27FC236}">
                <a16:creationId xmlns:a16="http://schemas.microsoft.com/office/drawing/2014/main" id="{F515C629-D4B7-CE44-B723-724BDD3B6242}"/>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a:extLst>
              <a:ext uri="{FF2B5EF4-FFF2-40B4-BE49-F238E27FC236}">
                <a16:creationId xmlns:a16="http://schemas.microsoft.com/office/drawing/2014/main" id="{1562FE8D-01AA-79A3-50CD-7AE3C9FEA7B4}"/>
              </a:ext>
            </a:extLst>
          </p:cNvPr>
          <p:cNvSpPr>
            <a:spLocks noGrp="1" noChangeArrowheads="1"/>
          </p:cNvSpPr>
          <p:nvPr>
            <p:ph type="sldNum" sz="quarter" idx="12"/>
          </p:nvPr>
        </p:nvSpPr>
        <p:spPr>
          <a:ln/>
        </p:spPr>
        <p:txBody>
          <a:bodyPr/>
          <a:lstStyle>
            <a:lvl1pPr>
              <a:defRPr/>
            </a:lvl1pPr>
          </a:lstStyle>
          <a:p>
            <a:pPr>
              <a:defRPr/>
            </a:pPr>
            <a:fld id="{28F985B2-EAE0-4884-AAFA-B79D99D7BB11}" type="slidenum">
              <a:rPr lang="fr-FR" altLang="fr-FR"/>
              <a:pPr>
                <a:defRPr/>
              </a:pPr>
              <a:t>‹N°›</a:t>
            </a:fld>
            <a:endParaRPr lang="fr-FR" altLang="fr-FR"/>
          </a:p>
        </p:txBody>
      </p:sp>
    </p:spTree>
    <p:extLst>
      <p:ext uri="{BB962C8B-B14F-4D97-AF65-F5344CB8AC3E}">
        <p14:creationId xmlns:p14="http://schemas.microsoft.com/office/powerpoint/2010/main" val="36951824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5"/>
            <a:ext cx="10363200" cy="1362075"/>
          </a:xfrm>
        </p:spPr>
        <p:txBody>
          <a:bodyPr anchor="t"/>
          <a:lstStyle>
            <a:lvl1pPr algn="l">
              <a:defRPr sz="4000" b="1" cap="all"/>
            </a:lvl1pPr>
          </a:lstStyle>
          <a:p>
            <a:r>
              <a:rPr lang="fr-FR"/>
              <a:t>Cliquez pour modifier le style du titre</a:t>
            </a:r>
            <a:endParaRPr lang="fr-BE"/>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fr-FR"/>
              <a:t>Cliquez pour modifier les styles du texte du masque</a:t>
            </a:r>
          </a:p>
        </p:txBody>
      </p:sp>
      <p:sp>
        <p:nvSpPr>
          <p:cNvPr id="4" name="Rectangle 4">
            <a:extLst>
              <a:ext uri="{FF2B5EF4-FFF2-40B4-BE49-F238E27FC236}">
                <a16:creationId xmlns:a16="http://schemas.microsoft.com/office/drawing/2014/main" id="{FE5471B0-5ECC-41E2-FAE5-1F7F6C4ABEBC}"/>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a:extLst>
              <a:ext uri="{FF2B5EF4-FFF2-40B4-BE49-F238E27FC236}">
                <a16:creationId xmlns:a16="http://schemas.microsoft.com/office/drawing/2014/main" id="{2361539B-52E5-71B1-1C4C-A8509A5624C0}"/>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a:extLst>
              <a:ext uri="{FF2B5EF4-FFF2-40B4-BE49-F238E27FC236}">
                <a16:creationId xmlns:a16="http://schemas.microsoft.com/office/drawing/2014/main" id="{DA91E947-88B0-03C6-AF71-3DFE3419D07D}"/>
              </a:ext>
            </a:extLst>
          </p:cNvPr>
          <p:cNvSpPr>
            <a:spLocks noGrp="1" noChangeArrowheads="1"/>
          </p:cNvSpPr>
          <p:nvPr>
            <p:ph type="sldNum" sz="quarter" idx="12"/>
          </p:nvPr>
        </p:nvSpPr>
        <p:spPr>
          <a:ln/>
        </p:spPr>
        <p:txBody>
          <a:bodyPr/>
          <a:lstStyle>
            <a:lvl1pPr>
              <a:defRPr/>
            </a:lvl1pPr>
          </a:lstStyle>
          <a:p>
            <a:pPr>
              <a:defRPr/>
            </a:pPr>
            <a:fld id="{94706AF6-0D06-44DD-A180-FF8BE62D24F8}" type="slidenum">
              <a:rPr lang="fr-FR" altLang="fr-FR"/>
              <a:pPr>
                <a:defRPr/>
              </a:pPr>
              <a:t>‹N°›</a:t>
            </a:fld>
            <a:endParaRPr lang="fr-FR" altLang="fr-FR"/>
          </a:p>
        </p:txBody>
      </p:sp>
    </p:spTree>
    <p:extLst>
      <p:ext uri="{BB962C8B-B14F-4D97-AF65-F5344CB8AC3E}">
        <p14:creationId xmlns:p14="http://schemas.microsoft.com/office/powerpoint/2010/main" val="401041870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Rectangle 4">
            <a:extLst>
              <a:ext uri="{FF2B5EF4-FFF2-40B4-BE49-F238E27FC236}">
                <a16:creationId xmlns:a16="http://schemas.microsoft.com/office/drawing/2014/main" id="{2E6CFFEB-16D0-25D4-0B21-C5926AA67FD4}"/>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a:extLst>
              <a:ext uri="{FF2B5EF4-FFF2-40B4-BE49-F238E27FC236}">
                <a16:creationId xmlns:a16="http://schemas.microsoft.com/office/drawing/2014/main" id="{D436C786-F13E-68F4-E92F-2A033EFBBAFD}"/>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a:extLst>
              <a:ext uri="{FF2B5EF4-FFF2-40B4-BE49-F238E27FC236}">
                <a16:creationId xmlns:a16="http://schemas.microsoft.com/office/drawing/2014/main" id="{5E195007-6ED8-AA46-8CAB-51E2872B4CCC}"/>
              </a:ext>
            </a:extLst>
          </p:cNvPr>
          <p:cNvSpPr>
            <a:spLocks noGrp="1" noChangeArrowheads="1"/>
          </p:cNvSpPr>
          <p:nvPr>
            <p:ph type="sldNum" sz="quarter" idx="12"/>
          </p:nvPr>
        </p:nvSpPr>
        <p:spPr>
          <a:ln/>
        </p:spPr>
        <p:txBody>
          <a:bodyPr/>
          <a:lstStyle>
            <a:lvl1pPr>
              <a:defRPr/>
            </a:lvl1pPr>
          </a:lstStyle>
          <a:p>
            <a:pPr>
              <a:defRPr/>
            </a:pPr>
            <a:fld id="{14CF99BB-A892-4246-9206-0075F2E103AC}" type="slidenum">
              <a:rPr lang="fr-FR" altLang="fr-FR"/>
              <a:pPr>
                <a:defRPr/>
              </a:pPr>
              <a:t>‹N°›</a:t>
            </a:fld>
            <a:endParaRPr lang="fr-FR" altLang="fr-FR"/>
          </a:p>
        </p:txBody>
      </p:sp>
    </p:spTree>
    <p:extLst>
      <p:ext uri="{BB962C8B-B14F-4D97-AF65-F5344CB8AC3E}">
        <p14:creationId xmlns:p14="http://schemas.microsoft.com/office/powerpoint/2010/main" val="138158029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p:spPr>
        <p:txBody>
          <a:bodyPr/>
          <a:lstStyle>
            <a:lvl1pPr>
              <a:defRPr/>
            </a:lvl1pPr>
          </a:lstStyle>
          <a:p>
            <a:r>
              <a:rPr lang="fr-FR"/>
              <a:t>Cliquez pour modifier le style du titre</a:t>
            </a:r>
            <a:endParaRPr lang="fr-BE"/>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6193370"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Rectangle 4">
            <a:extLst>
              <a:ext uri="{FF2B5EF4-FFF2-40B4-BE49-F238E27FC236}">
                <a16:creationId xmlns:a16="http://schemas.microsoft.com/office/drawing/2014/main" id="{51D6FAC9-4401-C5B9-BEE1-D744BA1734D5}"/>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8" name="Rectangle 5">
            <a:extLst>
              <a:ext uri="{FF2B5EF4-FFF2-40B4-BE49-F238E27FC236}">
                <a16:creationId xmlns:a16="http://schemas.microsoft.com/office/drawing/2014/main" id="{488616E5-AF66-97A3-EC48-D49F908C5CD0}"/>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9" name="Rectangle 6">
            <a:extLst>
              <a:ext uri="{FF2B5EF4-FFF2-40B4-BE49-F238E27FC236}">
                <a16:creationId xmlns:a16="http://schemas.microsoft.com/office/drawing/2014/main" id="{D72472FA-C93C-A758-DDD0-CA62A2C84D69}"/>
              </a:ext>
            </a:extLst>
          </p:cNvPr>
          <p:cNvSpPr>
            <a:spLocks noGrp="1" noChangeArrowheads="1"/>
          </p:cNvSpPr>
          <p:nvPr>
            <p:ph type="sldNum" sz="quarter" idx="12"/>
          </p:nvPr>
        </p:nvSpPr>
        <p:spPr>
          <a:ln/>
        </p:spPr>
        <p:txBody>
          <a:bodyPr/>
          <a:lstStyle>
            <a:lvl1pPr>
              <a:defRPr/>
            </a:lvl1pPr>
          </a:lstStyle>
          <a:p>
            <a:pPr>
              <a:defRPr/>
            </a:pPr>
            <a:fld id="{B3C4ADE9-ADD5-4E98-8113-908D420DB3DF}" type="slidenum">
              <a:rPr lang="fr-FR" altLang="fr-FR"/>
              <a:pPr>
                <a:defRPr/>
              </a:pPr>
              <a:t>‹N°›</a:t>
            </a:fld>
            <a:endParaRPr lang="fr-FR" altLang="fr-FR"/>
          </a:p>
        </p:txBody>
      </p:sp>
    </p:spTree>
    <p:extLst>
      <p:ext uri="{BB962C8B-B14F-4D97-AF65-F5344CB8AC3E}">
        <p14:creationId xmlns:p14="http://schemas.microsoft.com/office/powerpoint/2010/main" val="311645273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Rectangle 4">
            <a:extLst>
              <a:ext uri="{FF2B5EF4-FFF2-40B4-BE49-F238E27FC236}">
                <a16:creationId xmlns:a16="http://schemas.microsoft.com/office/drawing/2014/main" id="{0FB4EAC5-BC0D-DD50-128D-C2D584AA69E0}"/>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4" name="Rectangle 5">
            <a:extLst>
              <a:ext uri="{FF2B5EF4-FFF2-40B4-BE49-F238E27FC236}">
                <a16:creationId xmlns:a16="http://schemas.microsoft.com/office/drawing/2014/main" id="{80AA6BDE-3832-338B-9306-2B7E7508D70D}"/>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5" name="Rectangle 6">
            <a:extLst>
              <a:ext uri="{FF2B5EF4-FFF2-40B4-BE49-F238E27FC236}">
                <a16:creationId xmlns:a16="http://schemas.microsoft.com/office/drawing/2014/main" id="{6B6F9BC1-CFBF-D9BC-124C-B998948BBBC9}"/>
              </a:ext>
            </a:extLst>
          </p:cNvPr>
          <p:cNvSpPr>
            <a:spLocks noGrp="1" noChangeArrowheads="1"/>
          </p:cNvSpPr>
          <p:nvPr>
            <p:ph type="sldNum" sz="quarter" idx="12"/>
          </p:nvPr>
        </p:nvSpPr>
        <p:spPr>
          <a:ln/>
        </p:spPr>
        <p:txBody>
          <a:bodyPr/>
          <a:lstStyle>
            <a:lvl1pPr>
              <a:defRPr/>
            </a:lvl1pPr>
          </a:lstStyle>
          <a:p>
            <a:pPr>
              <a:defRPr/>
            </a:pPr>
            <a:fld id="{7BC970FF-BE49-4B53-9ED8-5C6F2F25D4A0}" type="slidenum">
              <a:rPr lang="fr-FR" altLang="fr-FR"/>
              <a:pPr>
                <a:defRPr/>
              </a:pPr>
              <a:t>‹N°›</a:t>
            </a:fld>
            <a:endParaRPr lang="fr-FR" altLang="fr-FR"/>
          </a:p>
        </p:txBody>
      </p:sp>
    </p:spTree>
    <p:extLst>
      <p:ext uri="{BB962C8B-B14F-4D97-AF65-F5344CB8AC3E}">
        <p14:creationId xmlns:p14="http://schemas.microsoft.com/office/powerpoint/2010/main" val="91718893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CB5C6D2-B032-C2B1-AB2C-C8177072E936}"/>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3" name="Rectangle 5">
            <a:extLst>
              <a:ext uri="{FF2B5EF4-FFF2-40B4-BE49-F238E27FC236}">
                <a16:creationId xmlns:a16="http://schemas.microsoft.com/office/drawing/2014/main" id="{43C52CF0-3DE5-DF80-6BC6-C481F09FB1E7}"/>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4" name="Rectangle 6">
            <a:extLst>
              <a:ext uri="{FF2B5EF4-FFF2-40B4-BE49-F238E27FC236}">
                <a16:creationId xmlns:a16="http://schemas.microsoft.com/office/drawing/2014/main" id="{D6791A56-C135-154F-6A9A-FA29AEDD4576}"/>
              </a:ext>
            </a:extLst>
          </p:cNvPr>
          <p:cNvSpPr>
            <a:spLocks noGrp="1" noChangeArrowheads="1"/>
          </p:cNvSpPr>
          <p:nvPr>
            <p:ph type="sldNum" sz="quarter" idx="12"/>
          </p:nvPr>
        </p:nvSpPr>
        <p:spPr>
          <a:ln/>
        </p:spPr>
        <p:txBody>
          <a:bodyPr/>
          <a:lstStyle>
            <a:lvl1pPr>
              <a:defRPr/>
            </a:lvl1pPr>
          </a:lstStyle>
          <a:p>
            <a:pPr>
              <a:defRPr/>
            </a:pPr>
            <a:fld id="{3F71E502-CBAC-4FFA-9827-60C34481B2B7}" type="slidenum">
              <a:rPr lang="fr-FR" altLang="fr-FR"/>
              <a:pPr>
                <a:defRPr/>
              </a:pPr>
              <a:t>‹N°›</a:t>
            </a:fld>
            <a:endParaRPr lang="fr-FR" altLang="fr-FR"/>
          </a:p>
        </p:txBody>
      </p:sp>
    </p:spTree>
    <p:extLst>
      <p:ext uri="{BB962C8B-B14F-4D97-AF65-F5344CB8AC3E}">
        <p14:creationId xmlns:p14="http://schemas.microsoft.com/office/powerpoint/2010/main" val="362278134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3" y="273050"/>
            <a:ext cx="4011084" cy="1162050"/>
          </a:xfrm>
        </p:spPr>
        <p:txBody>
          <a:bodyPr anchor="b"/>
          <a:lstStyle>
            <a:lvl1pPr algn="l">
              <a:defRPr sz="2000" b="1"/>
            </a:lvl1pPr>
          </a:lstStyle>
          <a:p>
            <a:r>
              <a:rPr lang="fr-FR"/>
              <a:t>Cliquez pour modifier le style du titre</a:t>
            </a:r>
            <a:endParaRPr lang="fr-BE"/>
          </a:p>
        </p:txBody>
      </p:sp>
      <p:sp>
        <p:nvSpPr>
          <p:cNvPr id="3" name="Espace réservé du contenu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609603"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fr-FR"/>
              <a:t>Cliquez pour modifier les styles du texte du masque</a:t>
            </a:r>
          </a:p>
        </p:txBody>
      </p:sp>
      <p:sp>
        <p:nvSpPr>
          <p:cNvPr id="5" name="Rectangle 4">
            <a:extLst>
              <a:ext uri="{FF2B5EF4-FFF2-40B4-BE49-F238E27FC236}">
                <a16:creationId xmlns:a16="http://schemas.microsoft.com/office/drawing/2014/main" id="{663912FC-86B8-EE15-F4C1-CEBB5EB57C51}"/>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a:extLst>
              <a:ext uri="{FF2B5EF4-FFF2-40B4-BE49-F238E27FC236}">
                <a16:creationId xmlns:a16="http://schemas.microsoft.com/office/drawing/2014/main" id="{CF11B04F-37B3-7AE6-3E9D-7B6FA27D04BA}"/>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a:extLst>
              <a:ext uri="{FF2B5EF4-FFF2-40B4-BE49-F238E27FC236}">
                <a16:creationId xmlns:a16="http://schemas.microsoft.com/office/drawing/2014/main" id="{0DCEBEA1-B545-4ED1-9D87-D660E9DCA992}"/>
              </a:ext>
            </a:extLst>
          </p:cNvPr>
          <p:cNvSpPr>
            <a:spLocks noGrp="1" noChangeArrowheads="1"/>
          </p:cNvSpPr>
          <p:nvPr>
            <p:ph type="sldNum" sz="quarter" idx="12"/>
          </p:nvPr>
        </p:nvSpPr>
        <p:spPr>
          <a:ln/>
        </p:spPr>
        <p:txBody>
          <a:bodyPr/>
          <a:lstStyle>
            <a:lvl1pPr>
              <a:defRPr/>
            </a:lvl1pPr>
          </a:lstStyle>
          <a:p>
            <a:pPr>
              <a:defRPr/>
            </a:pPr>
            <a:fld id="{CE525A82-7644-4F8A-AA4D-3A9C26C5F733}" type="slidenum">
              <a:rPr lang="fr-FR" altLang="fr-FR"/>
              <a:pPr>
                <a:defRPr/>
              </a:pPr>
              <a:t>‹N°›</a:t>
            </a:fld>
            <a:endParaRPr lang="fr-FR" altLang="fr-FR"/>
          </a:p>
        </p:txBody>
      </p:sp>
    </p:spTree>
    <p:extLst>
      <p:ext uri="{BB962C8B-B14F-4D97-AF65-F5344CB8AC3E}">
        <p14:creationId xmlns:p14="http://schemas.microsoft.com/office/powerpoint/2010/main" val="170840594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pour modifier le style du titre</a:t>
            </a:r>
            <a:endParaRPr lang="fr-BE"/>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fr-BE" noProof="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fr-FR"/>
              <a:t>Cliquez pour modifier les styles du texte du masque</a:t>
            </a:r>
          </a:p>
        </p:txBody>
      </p:sp>
      <p:sp>
        <p:nvSpPr>
          <p:cNvPr id="5" name="Rectangle 4">
            <a:extLst>
              <a:ext uri="{FF2B5EF4-FFF2-40B4-BE49-F238E27FC236}">
                <a16:creationId xmlns:a16="http://schemas.microsoft.com/office/drawing/2014/main" id="{C02990A1-0A44-FAEB-1CA1-BAA46CD295A4}"/>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a:extLst>
              <a:ext uri="{FF2B5EF4-FFF2-40B4-BE49-F238E27FC236}">
                <a16:creationId xmlns:a16="http://schemas.microsoft.com/office/drawing/2014/main" id="{0B46DE4C-73C4-2C4A-0C94-FFC3FEA19422}"/>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a:extLst>
              <a:ext uri="{FF2B5EF4-FFF2-40B4-BE49-F238E27FC236}">
                <a16:creationId xmlns:a16="http://schemas.microsoft.com/office/drawing/2014/main" id="{371FCE43-1CE8-FFE4-52EC-C96F73CCE408}"/>
              </a:ext>
            </a:extLst>
          </p:cNvPr>
          <p:cNvSpPr>
            <a:spLocks noGrp="1" noChangeArrowheads="1"/>
          </p:cNvSpPr>
          <p:nvPr>
            <p:ph type="sldNum" sz="quarter" idx="12"/>
          </p:nvPr>
        </p:nvSpPr>
        <p:spPr>
          <a:ln/>
        </p:spPr>
        <p:txBody>
          <a:bodyPr/>
          <a:lstStyle>
            <a:lvl1pPr>
              <a:defRPr/>
            </a:lvl1pPr>
          </a:lstStyle>
          <a:p>
            <a:pPr>
              <a:defRPr/>
            </a:pPr>
            <a:fld id="{9B2E3986-55C4-4467-82D0-65A286534298}" type="slidenum">
              <a:rPr lang="fr-FR" altLang="fr-FR"/>
              <a:pPr>
                <a:defRPr/>
              </a:pPr>
              <a:t>‹N°›</a:t>
            </a:fld>
            <a:endParaRPr lang="fr-FR" altLang="fr-FR"/>
          </a:p>
        </p:txBody>
      </p:sp>
    </p:spTree>
    <p:extLst>
      <p:ext uri="{BB962C8B-B14F-4D97-AF65-F5344CB8AC3E}">
        <p14:creationId xmlns:p14="http://schemas.microsoft.com/office/powerpoint/2010/main" val="258281561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Rectangle 4">
            <a:extLst>
              <a:ext uri="{FF2B5EF4-FFF2-40B4-BE49-F238E27FC236}">
                <a16:creationId xmlns:a16="http://schemas.microsoft.com/office/drawing/2014/main" id="{DB4D8020-8EF3-A45B-5C5C-98050C894FC5}"/>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a:extLst>
              <a:ext uri="{FF2B5EF4-FFF2-40B4-BE49-F238E27FC236}">
                <a16:creationId xmlns:a16="http://schemas.microsoft.com/office/drawing/2014/main" id="{21299A7C-DA61-8154-A0A8-9AC42C4B70EF}"/>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a:extLst>
              <a:ext uri="{FF2B5EF4-FFF2-40B4-BE49-F238E27FC236}">
                <a16:creationId xmlns:a16="http://schemas.microsoft.com/office/drawing/2014/main" id="{F63EF5FC-1E80-EAAE-C621-80F12E496CF2}"/>
              </a:ext>
            </a:extLst>
          </p:cNvPr>
          <p:cNvSpPr>
            <a:spLocks noGrp="1" noChangeArrowheads="1"/>
          </p:cNvSpPr>
          <p:nvPr>
            <p:ph type="sldNum" sz="quarter" idx="12"/>
          </p:nvPr>
        </p:nvSpPr>
        <p:spPr>
          <a:ln/>
        </p:spPr>
        <p:txBody>
          <a:bodyPr/>
          <a:lstStyle>
            <a:lvl1pPr>
              <a:defRPr/>
            </a:lvl1pPr>
          </a:lstStyle>
          <a:p>
            <a:pPr>
              <a:defRPr/>
            </a:pPr>
            <a:fld id="{3D9363F8-F32C-47AA-914D-882B97FA8BE0}" type="slidenum">
              <a:rPr lang="fr-FR" altLang="fr-FR"/>
              <a:pPr>
                <a:defRPr/>
              </a:pPr>
              <a:t>‹N°›</a:t>
            </a:fld>
            <a:endParaRPr lang="fr-FR" altLang="fr-FR"/>
          </a:p>
        </p:txBody>
      </p:sp>
    </p:spTree>
    <p:extLst>
      <p:ext uri="{BB962C8B-B14F-4D97-AF65-F5344CB8AC3E}">
        <p14:creationId xmlns:p14="http://schemas.microsoft.com/office/powerpoint/2010/main" val="608284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D67076-6D4A-A1AA-EBD8-9B1C4FACD20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pour une image  2">
            <a:extLst>
              <a:ext uri="{FF2B5EF4-FFF2-40B4-BE49-F238E27FC236}">
                <a16:creationId xmlns:a16="http://schemas.microsoft.com/office/drawing/2014/main" id="{C1C5B9D4-F5D8-B894-871D-FBC5300E78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a:extLst>
              <a:ext uri="{FF2B5EF4-FFF2-40B4-BE49-F238E27FC236}">
                <a16:creationId xmlns:a16="http://schemas.microsoft.com/office/drawing/2014/main" id="{B728E57E-9868-4653-CE8A-8289E59BE2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120DCB2-C5DC-4741-C495-4EE355537CDB}"/>
              </a:ext>
            </a:extLst>
          </p:cNvPr>
          <p:cNvSpPr>
            <a:spLocks noGrp="1"/>
          </p:cNvSpPr>
          <p:nvPr>
            <p:ph type="dt" sz="half" idx="10"/>
          </p:nvPr>
        </p:nvSpPr>
        <p:spPr/>
        <p:txBody>
          <a:bodyPr/>
          <a:lstStyle/>
          <a:p>
            <a:fld id="{AF1D26B4-5556-4D02-85FC-101DA5705F43}" type="datetime1">
              <a:rPr lang="fr-BE" smtClean="0"/>
              <a:t>16-02-24</a:t>
            </a:fld>
            <a:endParaRPr lang="fr-BE"/>
          </a:p>
        </p:txBody>
      </p:sp>
      <p:sp>
        <p:nvSpPr>
          <p:cNvPr id="6" name="Espace réservé du pied de page 5">
            <a:extLst>
              <a:ext uri="{FF2B5EF4-FFF2-40B4-BE49-F238E27FC236}">
                <a16:creationId xmlns:a16="http://schemas.microsoft.com/office/drawing/2014/main" id="{ABF1DB34-F111-FA4A-F113-559D9620CC22}"/>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D33D5823-C23B-CD3C-F004-AFC293DC469B}"/>
              </a:ext>
            </a:extLst>
          </p:cNvPr>
          <p:cNvSpPr>
            <a:spLocks noGrp="1"/>
          </p:cNvSpPr>
          <p:nvPr>
            <p:ph type="sldNum" sz="quarter" idx="12"/>
          </p:nvPr>
        </p:nvSpPr>
        <p:spPr/>
        <p:txBody>
          <a:bodyPr/>
          <a:lstStyle/>
          <a:p>
            <a:fld id="{D1D3DEE6-242A-40A2-985D-25277C3C8D89}" type="slidenum">
              <a:rPr lang="fr-BE" smtClean="0"/>
              <a:t>‹N°›</a:t>
            </a:fld>
            <a:endParaRPr lang="fr-BE"/>
          </a:p>
        </p:txBody>
      </p:sp>
    </p:spTree>
    <p:extLst>
      <p:ext uri="{BB962C8B-B14F-4D97-AF65-F5344CB8AC3E}">
        <p14:creationId xmlns:p14="http://schemas.microsoft.com/office/powerpoint/2010/main" val="59139319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686800" y="609600"/>
            <a:ext cx="2590800" cy="5486400"/>
          </a:xfrm>
        </p:spPr>
        <p:txBody>
          <a:bodyPr vert="eaVert"/>
          <a:lstStyle/>
          <a:p>
            <a:r>
              <a:rPr lang="fr-FR"/>
              <a:t>Cliquez pour modifier le style du titre</a:t>
            </a:r>
            <a:endParaRPr lang="fr-BE"/>
          </a:p>
        </p:txBody>
      </p:sp>
      <p:sp>
        <p:nvSpPr>
          <p:cNvPr id="3" name="Espace réservé du texte vertical 2"/>
          <p:cNvSpPr>
            <a:spLocks noGrp="1"/>
          </p:cNvSpPr>
          <p:nvPr>
            <p:ph type="body" orient="vert" idx="1"/>
          </p:nvPr>
        </p:nvSpPr>
        <p:spPr>
          <a:xfrm>
            <a:off x="914400" y="609600"/>
            <a:ext cx="7569200" cy="54864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Rectangle 4">
            <a:extLst>
              <a:ext uri="{FF2B5EF4-FFF2-40B4-BE49-F238E27FC236}">
                <a16:creationId xmlns:a16="http://schemas.microsoft.com/office/drawing/2014/main" id="{C4EC5E1A-EC4E-D99E-2B60-291E9690A3CD}"/>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a:extLst>
              <a:ext uri="{FF2B5EF4-FFF2-40B4-BE49-F238E27FC236}">
                <a16:creationId xmlns:a16="http://schemas.microsoft.com/office/drawing/2014/main" id="{299E3C64-4D0E-1642-4276-B21D44EB9176}"/>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a:extLst>
              <a:ext uri="{FF2B5EF4-FFF2-40B4-BE49-F238E27FC236}">
                <a16:creationId xmlns:a16="http://schemas.microsoft.com/office/drawing/2014/main" id="{EB0F0E16-386B-7FF0-0016-974CD60F2BDC}"/>
              </a:ext>
            </a:extLst>
          </p:cNvPr>
          <p:cNvSpPr>
            <a:spLocks noGrp="1" noChangeArrowheads="1"/>
          </p:cNvSpPr>
          <p:nvPr>
            <p:ph type="sldNum" sz="quarter" idx="12"/>
          </p:nvPr>
        </p:nvSpPr>
        <p:spPr>
          <a:ln/>
        </p:spPr>
        <p:txBody>
          <a:bodyPr/>
          <a:lstStyle>
            <a:lvl1pPr>
              <a:defRPr/>
            </a:lvl1pPr>
          </a:lstStyle>
          <a:p>
            <a:pPr>
              <a:defRPr/>
            </a:pPr>
            <a:fld id="{6F7B2E78-8462-42D4-96DF-EC3990A66A90}" type="slidenum">
              <a:rPr lang="fr-FR" altLang="fr-FR"/>
              <a:pPr>
                <a:defRPr/>
              </a:pPr>
              <a:t>‹N°›</a:t>
            </a:fld>
            <a:endParaRPr lang="fr-FR" altLang="fr-FR"/>
          </a:p>
        </p:txBody>
      </p:sp>
    </p:spTree>
    <p:extLst>
      <p:ext uri="{BB962C8B-B14F-4D97-AF65-F5344CB8AC3E}">
        <p14:creationId xmlns:p14="http://schemas.microsoft.com/office/powerpoint/2010/main" val="47610024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914400" y="609600"/>
            <a:ext cx="10363200" cy="54864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3" name="Rectangle 4">
            <a:extLst>
              <a:ext uri="{FF2B5EF4-FFF2-40B4-BE49-F238E27FC236}">
                <a16:creationId xmlns:a16="http://schemas.microsoft.com/office/drawing/2014/main" id="{481CE648-AC7E-A7AE-EAE7-8EAD39179BAA}"/>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4" name="Rectangle 5">
            <a:extLst>
              <a:ext uri="{FF2B5EF4-FFF2-40B4-BE49-F238E27FC236}">
                <a16:creationId xmlns:a16="http://schemas.microsoft.com/office/drawing/2014/main" id="{9BED6C6E-5518-E52E-AC53-1AFFC6598BC3}"/>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5" name="Rectangle 6">
            <a:extLst>
              <a:ext uri="{FF2B5EF4-FFF2-40B4-BE49-F238E27FC236}">
                <a16:creationId xmlns:a16="http://schemas.microsoft.com/office/drawing/2014/main" id="{D1C8543C-ABAE-D0AE-5C1D-F04FECF7743F}"/>
              </a:ext>
            </a:extLst>
          </p:cNvPr>
          <p:cNvSpPr>
            <a:spLocks noGrp="1" noChangeArrowheads="1"/>
          </p:cNvSpPr>
          <p:nvPr>
            <p:ph type="sldNum" sz="quarter" idx="12"/>
          </p:nvPr>
        </p:nvSpPr>
        <p:spPr>
          <a:ln/>
        </p:spPr>
        <p:txBody>
          <a:bodyPr/>
          <a:lstStyle>
            <a:lvl1pPr>
              <a:defRPr/>
            </a:lvl1pPr>
          </a:lstStyle>
          <a:p>
            <a:pPr>
              <a:defRPr/>
            </a:pPr>
            <a:fld id="{E1B21674-ADB1-44FF-A516-152A02419573}" type="slidenum">
              <a:rPr lang="fr-FR" altLang="fr-FR"/>
              <a:pPr>
                <a:defRPr/>
              </a:pPr>
              <a:t>‹N°›</a:t>
            </a:fld>
            <a:endParaRPr lang="fr-FR" altLang="fr-FR"/>
          </a:p>
        </p:txBody>
      </p:sp>
    </p:spTree>
    <p:extLst>
      <p:ext uri="{BB962C8B-B14F-4D97-AF65-F5344CB8AC3E}">
        <p14:creationId xmlns:p14="http://schemas.microsoft.com/office/powerpoint/2010/main" val="218735318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p:nvSpPr>
        <p:spPr>
          <a:xfrm>
            <a:off x="581190" y="3085764"/>
            <a:ext cx="10993550" cy="33381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p:cNvSpPr>
            <a:spLocks noGrp="1"/>
          </p:cNvSpPr>
          <p:nvPr>
            <p:ph type="ctrTitle"/>
          </p:nvPr>
        </p:nvSpPr>
        <p:spPr>
          <a:xfrm>
            <a:off x="581191" y="1020431"/>
            <a:ext cx="10993549" cy="1475013"/>
          </a:xfrm>
          <a:effectLst/>
        </p:spPr>
        <p:txBody>
          <a:bodyPr rtlCol="0" anchor="b">
            <a:normAutofit/>
          </a:bodyPr>
          <a:lstStyle>
            <a:lvl1pPr>
              <a:defRPr sz="3600">
                <a:solidFill>
                  <a:schemeClr val="tx1">
                    <a:lumMod val="75000"/>
                    <a:lumOff val="25000"/>
                  </a:schemeClr>
                </a:solidFill>
              </a:defRPr>
            </a:lvl1pPr>
          </a:lstStyle>
          <a:p>
            <a:pPr rtl="0"/>
            <a:r>
              <a:rPr lang="fr-FR" noProof="0"/>
              <a:t>Modifiez le style du titre</a:t>
            </a:r>
          </a:p>
        </p:txBody>
      </p:sp>
      <p:sp>
        <p:nvSpPr>
          <p:cNvPr id="3" name="Sous-titre 2"/>
          <p:cNvSpPr>
            <a:spLocks noGrp="1"/>
          </p:cNvSpPr>
          <p:nvPr>
            <p:ph type="subTitle" idx="1"/>
          </p:nvPr>
        </p:nvSpPr>
        <p:spPr>
          <a:xfrm>
            <a:off x="581194" y="2495445"/>
            <a:ext cx="10993546" cy="590321"/>
          </a:xfrm>
        </p:spPr>
        <p:txBody>
          <a:bodyPr rtlCol="0"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fr-FR" noProof="0"/>
              <a:t>Modifiez le style des sous-titres du masque</a:t>
            </a:r>
          </a:p>
        </p:txBody>
      </p:sp>
      <p:sp>
        <p:nvSpPr>
          <p:cNvPr id="8" name="Espace réservé de la date 7">
            <a:extLst>
              <a:ext uri="{FF2B5EF4-FFF2-40B4-BE49-F238E27FC236}">
                <a16:creationId xmlns:a16="http://schemas.microsoft.com/office/drawing/2014/main" id="{7FA0ACE7-29A8-47D3-A7D9-257B711D8023}"/>
              </a:ext>
            </a:extLst>
          </p:cNvPr>
          <p:cNvSpPr>
            <a:spLocks noGrp="1"/>
          </p:cNvSpPr>
          <p:nvPr>
            <p:ph type="dt" sz="half" idx="10"/>
          </p:nvPr>
        </p:nvSpPr>
        <p:spPr/>
        <p:txBody>
          <a:bodyPr rtlCol="0"/>
          <a:lstStyle/>
          <a:p>
            <a:pPr rtl="0"/>
            <a:fld id="{A5C43EBE-4C51-4694-8CFD-7231CE26F148}" type="datetime1">
              <a:rPr lang="fr-BE" noProof="0" smtClean="0"/>
              <a:t>16-02-24</a:t>
            </a:fld>
            <a:endParaRPr lang="fr-FR" noProof="0"/>
          </a:p>
        </p:txBody>
      </p:sp>
      <p:sp>
        <p:nvSpPr>
          <p:cNvPr id="9" name="Espace réservé du pied de page 8">
            <a:extLst>
              <a:ext uri="{FF2B5EF4-FFF2-40B4-BE49-F238E27FC236}">
                <a16:creationId xmlns:a16="http://schemas.microsoft.com/office/drawing/2014/main" id="{DEC604B9-52E9-4810-8359-47206518D038}"/>
              </a:ext>
            </a:extLst>
          </p:cNvPr>
          <p:cNvSpPr>
            <a:spLocks noGrp="1"/>
          </p:cNvSpPr>
          <p:nvPr>
            <p:ph type="ftr" sz="quarter" idx="11"/>
          </p:nvPr>
        </p:nvSpPr>
        <p:spPr/>
        <p:txBody>
          <a:bodyPr rtlCol="0"/>
          <a:lstStyle/>
          <a:p>
            <a:pPr rtl="0"/>
            <a:endParaRPr lang="fr-FR" noProof="0"/>
          </a:p>
        </p:txBody>
      </p:sp>
      <p:sp>
        <p:nvSpPr>
          <p:cNvPr id="10" name="Espace réservé du numéro de diapositive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rtlCol="0"/>
          <a:lstStyle/>
          <a:p>
            <a:pPr rtl="0"/>
            <a:fld id="{3A98EE3D-8CD1-4C3F-BD1C-C98C9596463C}" type="slidenum">
              <a:rPr lang="fr-FR" noProof="0" smtClean="0"/>
              <a:t>‹N°›</a:t>
            </a:fld>
            <a:endParaRPr lang="fr-FR" noProof="0"/>
          </a:p>
        </p:txBody>
      </p:sp>
      <p:sp>
        <p:nvSpPr>
          <p:cNvPr id="11" name="Rectangle 1">
            <a:extLst>
              <a:ext uri="{FF2B5EF4-FFF2-40B4-BE49-F238E27FC236}">
                <a16:creationId xmlns:a16="http://schemas.microsoft.com/office/drawing/2014/main" id="{5688E5B1-4139-AD48-BA45-9CE6A55A1ED0}"/>
              </a:ext>
            </a:extLst>
          </p:cNvPr>
          <p:cNvSpPr/>
          <p:nvPr userDrawn="1"/>
        </p:nvSpPr>
        <p:spPr>
          <a:xfrm>
            <a:off x="109259" y="4564339"/>
            <a:ext cx="1016001" cy="381001"/>
          </a:xfrm>
          <a:prstGeom prst="rect">
            <a:avLst/>
          </a:prstGeom>
          <a:solidFill>
            <a:schemeClr val="accent1"/>
          </a:solidFill>
          <a:ln w="12700">
            <a:miter lim="400000"/>
          </a:ln>
        </p:spPr>
        <p:txBody>
          <a:bodyPr lIns="25400" tIns="25400" rIns="25400" bIns="25400" rtlCol="0" anchor="ctr"/>
          <a:lstStyle/>
          <a:p>
            <a:pPr algn="ctr" defTabSz="412750" rtl="0" hangingPunct="0">
              <a:defRPr sz="3200" spc="0">
                <a:solidFill>
                  <a:srgbClr val="FFFFFF"/>
                </a:solidFill>
                <a:latin typeface="Helvetica Light"/>
                <a:ea typeface="Helvetica Light"/>
                <a:cs typeface="Helvetica Light"/>
                <a:sym typeface="Helvetica Light"/>
              </a:defRPr>
            </a:pPr>
            <a:endParaRPr lang="fr-FR" sz="1600" kern="0" noProof="0">
              <a:solidFill>
                <a:srgbClr val="FFFFFF"/>
              </a:solidFill>
              <a:latin typeface="Helvetica Light"/>
              <a:sym typeface="Helvetica Light"/>
            </a:endParaRPr>
          </a:p>
        </p:txBody>
      </p:sp>
    </p:spTree>
    <p:extLst>
      <p:ext uri="{BB962C8B-B14F-4D97-AF65-F5344CB8AC3E}">
        <p14:creationId xmlns:p14="http://schemas.microsoft.com/office/powerpoint/2010/main" val="417999464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581192" y="702156"/>
            <a:ext cx="11029616" cy="740156"/>
          </a:xfrm>
        </p:spPr>
        <p:txBody>
          <a:bodyPr rtlCol="0" anchor="t">
            <a:normAutofit/>
          </a:bodyPr>
          <a:lstStyle>
            <a:lvl1pPr>
              <a:defRPr sz="3400"/>
            </a:lvl1pPr>
          </a:lstStyle>
          <a:p>
            <a:pPr rtl="0"/>
            <a:r>
              <a:rPr lang="fr-FR" noProof="0"/>
              <a:t>Modifiez le style du titre</a:t>
            </a:r>
          </a:p>
        </p:txBody>
      </p:sp>
      <p:sp>
        <p:nvSpPr>
          <p:cNvPr id="3" name="Espace réservé du contenu 2"/>
          <p:cNvSpPr>
            <a:spLocks noGrp="1"/>
          </p:cNvSpPr>
          <p:nvPr>
            <p:ph idx="1" hasCustomPrompt="1"/>
          </p:nvPr>
        </p:nvSpPr>
        <p:spPr>
          <a:xfrm>
            <a:off x="581192" y="1890876"/>
            <a:ext cx="11029615" cy="4084474"/>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8" name="Espace réservé de la date 7">
            <a:extLst>
              <a:ext uri="{FF2B5EF4-FFF2-40B4-BE49-F238E27FC236}">
                <a16:creationId xmlns:a16="http://schemas.microsoft.com/office/drawing/2014/main" id="{770E6237-3456-439F-802D-3BA93FC7E3E5}"/>
              </a:ext>
            </a:extLst>
          </p:cNvPr>
          <p:cNvSpPr>
            <a:spLocks noGrp="1"/>
          </p:cNvSpPr>
          <p:nvPr>
            <p:ph type="dt" sz="half" idx="10"/>
          </p:nvPr>
        </p:nvSpPr>
        <p:spPr/>
        <p:txBody>
          <a:bodyPr rtlCol="0"/>
          <a:lstStyle/>
          <a:p>
            <a:pPr rtl="0"/>
            <a:fld id="{189FCD1C-48E1-455E-807C-3AAFA4D4BB4D}" type="datetime1">
              <a:rPr lang="fr-BE" noProof="0" smtClean="0"/>
              <a:t>16-02-24</a:t>
            </a:fld>
            <a:endParaRPr lang="fr-FR" noProof="0"/>
          </a:p>
        </p:txBody>
      </p:sp>
      <p:sp>
        <p:nvSpPr>
          <p:cNvPr id="9" name="Espace réservé du pied de page 8">
            <a:extLst>
              <a:ext uri="{FF2B5EF4-FFF2-40B4-BE49-F238E27FC236}">
                <a16:creationId xmlns:a16="http://schemas.microsoft.com/office/drawing/2014/main" id="{1356D3B5-6063-4A89-B88F-9D3043916FF8}"/>
              </a:ext>
            </a:extLst>
          </p:cNvPr>
          <p:cNvSpPr>
            <a:spLocks noGrp="1"/>
          </p:cNvSpPr>
          <p:nvPr>
            <p:ph type="ftr" sz="quarter" idx="11"/>
          </p:nvPr>
        </p:nvSpPr>
        <p:spPr/>
        <p:txBody>
          <a:bodyPr rtlCol="0"/>
          <a:lstStyle/>
          <a:p>
            <a:pPr rtl="0"/>
            <a:endParaRPr lang="fr-FR" noProof="0"/>
          </a:p>
        </p:txBody>
      </p:sp>
      <p:sp>
        <p:nvSpPr>
          <p:cNvPr id="10" name="Espace réservé du numéro de diapositive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rtlCol="0"/>
          <a:lstStyle/>
          <a:p>
            <a:pPr rtl="0"/>
            <a:fld id="{3A98EE3D-8CD1-4C3F-BD1C-C98C9596463C}" type="slidenum">
              <a:rPr lang="fr-FR" noProof="0" smtClean="0"/>
              <a:t>‹N°›</a:t>
            </a:fld>
            <a:endParaRPr lang="fr-FR" noProof="0"/>
          </a:p>
        </p:txBody>
      </p:sp>
      <p:sp>
        <p:nvSpPr>
          <p:cNvPr id="13" name="Rectangle 1">
            <a:extLst>
              <a:ext uri="{FF2B5EF4-FFF2-40B4-BE49-F238E27FC236}">
                <a16:creationId xmlns:a16="http://schemas.microsoft.com/office/drawing/2014/main" id="{C8660979-B6F8-480C-AAC7-48903CC3ECFC}"/>
              </a:ext>
            </a:extLst>
          </p:cNvPr>
          <p:cNvSpPr/>
          <p:nvPr userDrawn="1"/>
        </p:nvSpPr>
        <p:spPr>
          <a:xfrm>
            <a:off x="0" y="806538"/>
            <a:ext cx="453601" cy="363044"/>
          </a:xfrm>
          <a:prstGeom prst="rect">
            <a:avLst/>
          </a:prstGeom>
          <a:solidFill>
            <a:srgbClr val="98D7EC"/>
          </a:solidFill>
          <a:ln w="12700">
            <a:miter lim="400000"/>
          </a:ln>
        </p:spPr>
        <p:txBody>
          <a:bodyPr lIns="25400" tIns="25400" rIns="25400" bIns="25400" rtlCol="0" anchor="ctr"/>
          <a:lstStyle/>
          <a:p>
            <a:pPr algn="ctr" defTabSz="412750" rtl="0" hangingPunct="0">
              <a:defRPr sz="3200" spc="0">
                <a:solidFill>
                  <a:srgbClr val="FFFFFF"/>
                </a:solidFill>
                <a:latin typeface="Helvetica Light"/>
                <a:ea typeface="Helvetica Light"/>
                <a:cs typeface="Helvetica Light"/>
                <a:sym typeface="Helvetica Light"/>
              </a:defRPr>
            </a:pPr>
            <a:endParaRPr lang="fr-FR" sz="1600" kern="0" noProof="0">
              <a:solidFill>
                <a:srgbClr val="FFFFFF"/>
              </a:solidFill>
              <a:latin typeface="Helvetica Light"/>
              <a:sym typeface="Helvetica Light"/>
            </a:endParaRPr>
          </a:p>
        </p:txBody>
      </p:sp>
    </p:spTree>
    <p:extLst>
      <p:ext uri="{BB962C8B-B14F-4D97-AF65-F5344CB8AC3E}">
        <p14:creationId xmlns:p14="http://schemas.microsoft.com/office/powerpoint/2010/main" val="369851368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ntenu et image">
    <p:spTree>
      <p:nvGrpSpPr>
        <p:cNvPr id="1" name=""/>
        <p:cNvGrpSpPr/>
        <p:nvPr/>
      </p:nvGrpSpPr>
      <p:grpSpPr>
        <a:xfrm>
          <a:off x="0" y="0"/>
          <a:ext cx="0" cy="0"/>
          <a:chOff x="0" y="0"/>
          <a:chExt cx="0" cy="0"/>
        </a:xfrm>
      </p:grpSpPr>
      <p:sp>
        <p:nvSpPr>
          <p:cNvPr id="18" name="Espace réservé d’image 17">
            <a:extLst>
              <a:ext uri="{FF2B5EF4-FFF2-40B4-BE49-F238E27FC236}">
                <a16:creationId xmlns:a16="http://schemas.microsoft.com/office/drawing/2014/main" id="{390CC524-3900-1041-BDBF-D0ABD37D8E8B}"/>
              </a:ext>
            </a:extLst>
          </p:cNvPr>
          <p:cNvSpPr>
            <a:spLocks noGrp="1"/>
          </p:cNvSpPr>
          <p:nvPr>
            <p:ph type="pic" sz="quarter" idx="13"/>
          </p:nvPr>
        </p:nvSpPr>
        <p:spPr>
          <a:xfrm>
            <a:off x="0" y="0"/>
            <a:ext cx="5524500" cy="6858000"/>
          </a:xfrm>
          <a:custGeom>
            <a:avLst/>
            <a:gdLst>
              <a:gd name="connsiteX0" fmla="*/ 0 w 5524500"/>
              <a:gd name="connsiteY0" fmla="*/ 0 h 6858000"/>
              <a:gd name="connsiteX1" fmla="*/ 5524500 w 5524500"/>
              <a:gd name="connsiteY1" fmla="*/ 0 h 6858000"/>
              <a:gd name="connsiteX2" fmla="*/ 5524500 w 5524500"/>
              <a:gd name="connsiteY2" fmla="*/ 806538 h 6858000"/>
              <a:gd name="connsiteX3" fmla="*/ 4952408 w 5524500"/>
              <a:gd name="connsiteY3" fmla="*/ 806538 h 6858000"/>
              <a:gd name="connsiteX4" fmla="*/ 4952408 w 5524500"/>
              <a:gd name="connsiteY4" fmla="*/ 1187539 h 6858000"/>
              <a:gd name="connsiteX5" fmla="*/ 5524500 w 5524500"/>
              <a:gd name="connsiteY5" fmla="*/ 1187539 h 6858000"/>
              <a:gd name="connsiteX6" fmla="*/ 5524500 w 5524500"/>
              <a:gd name="connsiteY6" fmla="*/ 6858000 h 6858000"/>
              <a:gd name="connsiteX7" fmla="*/ 0 w 55245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24500" h="6858000">
                <a:moveTo>
                  <a:pt x="0" y="0"/>
                </a:moveTo>
                <a:lnTo>
                  <a:pt x="5524500" y="0"/>
                </a:lnTo>
                <a:lnTo>
                  <a:pt x="5524500" y="806538"/>
                </a:lnTo>
                <a:lnTo>
                  <a:pt x="4952408" y="806538"/>
                </a:lnTo>
                <a:lnTo>
                  <a:pt x="4952408" y="1187539"/>
                </a:lnTo>
                <a:lnTo>
                  <a:pt x="5524500" y="1187539"/>
                </a:lnTo>
                <a:lnTo>
                  <a:pt x="5524500" y="6858000"/>
                </a:lnTo>
                <a:lnTo>
                  <a:pt x="0" y="6858000"/>
                </a:lnTo>
                <a:close/>
              </a:path>
            </a:pathLst>
          </a:custGeom>
          <a:solidFill>
            <a:schemeClr val="tx2"/>
          </a:solidFill>
        </p:spPr>
        <p:txBody>
          <a:bodyPr wrap="square" rtlCol="0">
            <a:noAutofit/>
          </a:bodyPr>
          <a:lstStyle>
            <a:lvl1pPr marL="0" indent="0" algn="ctr">
              <a:buNone/>
              <a:defRPr>
                <a:solidFill>
                  <a:schemeClr val="bg1"/>
                </a:solidFill>
              </a:defRPr>
            </a:lvl1pPr>
          </a:lstStyle>
          <a:p>
            <a:pPr rtl="0"/>
            <a:r>
              <a:rPr lang="fr-FR" noProof="0"/>
              <a:t>Cliquez sur l'icône pour ajouter une image</a:t>
            </a:r>
          </a:p>
        </p:txBody>
      </p:sp>
      <p:sp>
        <p:nvSpPr>
          <p:cNvPr id="3" name="Espace réservé du contenu 2"/>
          <p:cNvSpPr>
            <a:spLocks noGrp="1"/>
          </p:cNvSpPr>
          <p:nvPr>
            <p:ph idx="1" hasCustomPrompt="1"/>
          </p:nvPr>
        </p:nvSpPr>
        <p:spPr>
          <a:xfrm>
            <a:off x="6223592" y="1890876"/>
            <a:ext cx="5387215" cy="4084474"/>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8" name="Espace réservé de la date 7">
            <a:extLst>
              <a:ext uri="{FF2B5EF4-FFF2-40B4-BE49-F238E27FC236}">
                <a16:creationId xmlns:a16="http://schemas.microsoft.com/office/drawing/2014/main" id="{770E6237-3456-439F-802D-3BA93FC7E3E5}"/>
              </a:ext>
            </a:extLst>
          </p:cNvPr>
          <p:cNvSpPr>
            <a:spLocks noGrp="1"/>
          </p:cNvSpPr>
          <p:nvPr>
            <p:ph type="dt" sz="half" idx="10"/>
          </p:nvPr>
        </p:nvSpPr>
        <p:spPr/>
        <p:txBody>
          <a:bodyPr rtlCol="0"/>
          <a:lstStyle/>
          <a:p>
            <a:pPr rtl="0"/>
            <a:fld id="{29228FF7-DAE4-4EC9-BA06-E6C8F118058F}" type="datetime1">
              <a:rPr lang="fr-BE" noProof="0" smtClean="0"/>
              <a:t>16-02-24</a:t>
            </a:fld>
            <a:endParaRPr lang="fr-FR" noProof="0"/>
          </a:p>
        </p:txBody>
      </p:sp>
      <p:sp>
        <p:nvSpPr>
          <p:cNvPr id="9" name="Espace réservé du pied de page 8">
            <a:extLst>
              <a:ext uri="{FF2B5EF4-FFF2-40B4-BE49-F238E27FC236}">
                <a16:creationId xmlns:a16="http://schemas.microsoft.com/office/drawing/2014/main" id="{1356D3B5-6063-4A89-B88F-9D3043916FF8}"/>
              </a:ext>
            </a:extLst>
          </p:cNvPr>
          <p:cNvSpPr>
            <a:spLocks noGrp="1"/>
          </p:cNvSpPr>
          <p:nvPr>
            <p:ph type="ftr" sz="quarter" idx="11"/>
          </p:nvPr>
        </p:nvSpPr>
        <p:spPr/>
        <p:txBody>
          <a:bodyPr rtlCol="0"/>
          <a:lstStyle/>
          <a:p>
            <a:pPr rtl="0"/>
            <a:endParaRPr lang="fr-FR" noProof="0"/>
          </a:p>
        </p:txBody>
      </p:sp>
      <p:sp>
        <p:nvSpPr>
          <p:cNvPr id="10" name="Espace réservé du numéro de diapositive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rtlCol="0"/>
          <a:lstStyle/>
          <a:p>
            <a:pPr rtl="0"/>
            <a:fld id="{3A98EE3D-8CD1-4C3F-BD1C-C98C9596463C}" type="slidenum">
              <a:rPr lang="fr-FR" noProof="0" smtClean="0"/>
              <a:t>‹N°›</a:t>
            </a:fld>
            <a:endParaRPr lang="fr-FR" noProof="0"/>
          </a:p>
        </p:txBody>
      </p:sp>
      <p:sp>
        <p:nvSpPr>
          <p:cNvPr id="14" name="Titre 1">
            <a:extLst>
              <a:ext uri="{FF2B5EF4-FFF2-40B4-BE49-F238E27FC236}">
                <a16:creationId xmlns:a16="http://schemas.microsoft.com/office/drawing/2014/main" id="{1D49B377-6CF8-9E4B-8973-3F8057D7DF48}"/>
              </a:ext>
            </a:extLst>
          </p:cNvPr>
          <p:cNvSpPr>
            <a:spLocks noGrp="1"/>
          </p:cNvSpPr>
          <p:nvPr>
            <p:ph type="title" hasCustomPrompt="1"/>
          </p:nvPr>
        </p:nvSpPr>
        <p:spPr>
          <a:xfrm>
            <a:off x="6223592" y="702156"/>
            <a:ext cx="5387215" cy="740156"/>
          </a:xfrm>
        </p:spPr>
        <p:txBody>
          <a:bodyPr rtlCol="0" anchor="t">
            <a:normAutofit/>
          </a:bodyPr>
          <a:lstStyle>
            <a:lvl1pPr>
              <a:defRPr sz="3400"/>
            </a:lvl1pPr>
          </a:lstStyle>
          <a:p>
            <a:pPr rtl="0"/>
            <a:r>
              <a:rPr lang="fr-FR" noProof="0"/>
              <a:t>LE TITRE VIENT ICI</a:t>
            </a:r>
          </a:p>
        </p:txBody>
      </p:sp>
      <p:sp>
        <p:nvSpPr>
          <p:cNvPr id="19" name="Rectangle 1">
            <a:extLst>
              <a:ext uri="{FF2B5EF4-FFF2-40B4-BE49-F238E27FC236}">
                <a16:creationId xmlns:a16="http://schemas.microsoft.com/office/drawing/2014/main" id="{E11F091D-EBC7-D743-82DA-0E177FD421D4}"/>
              </a:ext>
            </a:extLst>
          </p:cNvPr>
          <p:cNvSpPr/>
          <p:nvPr userDrawn="1"/>
        </p:nvSpPr>
        <p:spPr>
          <a:xfrm>
            <a:off x="4952408" y="806538"/>
            <a:ext cx="1016001" cy="381001"/>
          </a:xfrm>
          <a:prstGeom prst="rect">
            <a:avLst/>
          </a:prstGeom>
          <a:solidFill>
            <a:schemeClr val="accent1"/>
          </a:solidFill>
          <a:ln w="12700">
            <a:miter lim="400000"/>
          </a:ln>
        </p:spPr>
        <p:txBody>
          <a:bodyPr lIns="25400" tIns="25400" rIns="25400" bIns="25400" rtlCol="0" anchor="ctr"/>
          <a:lstStyle/>
          <a:p>
            <a:pPr algn="ctr" defTabSz="412750" rtl="0" hangingPunct="0">
              <a:defRPr sz="3200" spc="0">
                <a:solidFill>
                  <a:srgbClr val="FFFFFF"/>
                </a:solidFill>
                <a:latin typeface="Helvetica Light"/>
                <a:ea typeface="Helvetica Light"/>
                <a:cs typeface="Helvetica Light"/>
                <a:sym typeface="Helvetica Light"/>
              </a:defRPr>
            </a:pPr>
            <a:endParaRPr lang="fr-FR" sz="1600" kern="0" noProof="0">
              <a:solidFill>
                <a:srgbClr val="FFFFFF"/>
              </a:solidFill>
              <a:latin typeface="Helvetica Light"/>
              <a:sym typeface="Helvetica Light"/>
            </a:endParaRPr>
          </a:p>
        </p:txBody>
      </p:sp>
    </p:spTree>
    <p:extLst>
      <p:ext uri="{BB962C8B-B14F-4D97-AF65-F5344CB8AC3E}">
        <p14:creationId xmlns:p14="http://schemas.microsoft.com/office/powerpoint/2010/main" val="51117617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8" name="Rectangle 7"/>
          <p:cNvSpPr>
            <a:spLocks noChangeAspect="1"/>
          </p:cNvSpPr>
          <p:nvPr/>
        </p:nvSpPr>
        <p:spPr>
          <a:xfrm>
            <a:off x="581191" y="5141974"/>
            <a:ext cx="11029615" cy="125882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p:cNvSpPr>
            <a:spLocks noGrp="1"/>
          </p:cNvSpPr>
          <p:nvPr>
            <p:ph type="title"/>
          </p:nvPr>
        </p:nvSpPr>
        <p:spPr>
          <a:xfrm>
            <a:off x="581193" y="2393950"/>
            <a:ext cx="11029615" cy="2147467"/>
          </a:xfrm>
        </p:spPr>
        <p:txBody>
          <a:bodyPr rtlCol="0" anchor="b">
            <a:normAutofit/>
          </a:bodyPr>
          <a:lstStyle>
            <a:lvl1pPr algn="l">
              <a:defRPr sz="3600" b="0" cap="all">
                <a:solidFill>
                  <a:schemeClr val="tx1">
                    <a:lumMod val="75000"/>
                    <a:lumOff val="25000"/>
                  </a:schemeClr>
                </a:solidFill>
              </a:defRPr>
            </a:lvl1pPr>
          </a:lstStyle>
          <a:p>
            <a:pPr rtl="0"/>
            <a:r>
              <a:rPr lang="fr-FR" noProof="0"/>
              <a:t>Modifiez le style du titre</a:t>
            </a:r>
          </a:p>
        </p:txBody>
      </p:sp>
      <p:sp>
        <p:nvSpPr>
          <p:cNvPr id="3" name="Espace réservé du texte 2"/>
          <p:cNvSpPr>
            <a:spLocks noGrp="1"/>
          </p:cNvSpPr>
          <p:nvPr>
            <p:ph type="body" idx="1" hasCustomPrompt="1"/>
          </p:nvPr>
        </p:nvSpPr>
        <p:spPr>
          <a:xfrm>
            <a:off x="581192" y="4541417"/>
            <a:ext cx="11029615" cy="600556"/>
          </a:xfrm>
        </p:spPr>
        <p:txBody>
          <a:bodyPr rtlCol="0"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FR" noProof="0"/>
              <a:t>Modifiez les styles du texte</a:t>
            </a:r>
          </a:p>
        </p:txBody>
      </p:sp>
      <p:sp>
        <p:nvSpPr>
          <p:cNvPr id="7" name="Espace réservé de la date 6">
            <a:extLst>
              <a:ext uri="{FF2B5EF4-FFF2-40B4-BE49-F238E27FC236}">
                <a16:creationId xmlns:a16="http://schemas.microsoft.com/office/drawing/2014/main" id="{61582016-5696-4A93-887F-BBB3B9002FE5}"/>
              </a:ext>
            </a:extLst>
          </p:cNvPr>
          <p:cNvSpPr>
            <a:spLocks noGrp="1"/>
          </p:cNvSpPr>
          <p:nvPr>
            <p:ph type="dt" sz="half" idx="10"/>
          </p:nvPr>
        </p:nvSpPr>
        <p:spPr/>
        <p:txBody>
          <a:bodyPr rtlCol="0"/>
          <a:lstStyle/>
          <a:p>
            <a:pPr rtl="0"/>
            <a:fld id="{6A2F0CFA-64B2-465D-9349-DECB1831177B}" type="datetime1">
              <a:rPr lang="fr-BE" noProof="0" smtClean="0"/>
              <a:t>16-02-24</a:t>
            </a:fld>
            <a:endParaRPr lang="fr-FR" noProof="0"/>
          </a:p>
        </p:txBody>
      </p:sp>
      <p:sp>
        <p:nvSpPr>
          <p:cNvPr id="9" name="Espace réservé du pied de page 8">
            <a:extLst>
              <a:ext uri="{FF2B5EF4-FFF2-40B4-BE49-F238E27FC236}">
                <a16:creationId xmlns:a16="http://schemas.microsoft.com/office/drawing/2014/main" id="{857CFCD5-1192-4E18-8A8F-29E153B44DA4}"/>
              </a:ext>
            </a:extLst>
          </p:cNvPr>
          <p:cNvSpPr>
            <a:spLocks noGrp="1"/>
          </p:cNvSpPr>
          <p:nvPr>
            <p:ph type="ftr" sz="quarter" idx="11"/>
          </p:nvPr>
        </p:nvSpPr>
        <p:spPr/>
        <p:txBody>
          <a:bodyPr rtlCol="0"/>
          <a:lstStyle/>
          <a:p>
            <a:pPr rtl="0"/>
            <a:endParaRPr lang="fr-FR" noProof="0"/>
          </a:p>
        </p:txBody>
      </p:sp>
      <p:sp>
        <p:nvSpPr>
          <p:cNvPr id="10" name="Espace réservé du numéro de diapositive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rtlCol="0"/>
          <a:lstStyle/>
          <a:p>
            <a:pPr rtl="0"/>
            <a:fld id="{3A98EE3D-8CD1-4C3F-BD1C-C98C9596463C}" type="slidenum">
              <a:rPr lang="fr-FR" noProof="0" smtClean="0"/>
              <a:t>‹N°›</a:t>
            </a:fld>
            <a:endParaRPr lang="fr-FR" noProof="0"/>
          </a:p>
        </p:txBody>
      </p:sp>
      <p:sp>
        <p:nvSpPr>
          <p:cNvPr id="11" name="Rectangle 1">
            <a:extLst>
              <a:ext uri="{FF2B5EF4-FFF2-40B4-BE49-F238E27FC236}">
                <a16:creationId xmlns:a16="http://schemas.microsoft.com/office/drawing/2014/main" id="{5DC1E635-F6E7-F248-9B85-120581E81180}"/>
              </a:ext>
            </a:extLst>
          </p:cNvPr>
          <p:cNvSpPr/>
          <p:nvPr userDrawn="1"/>
        </p:nvSpPr>
        <p:spPr>
          <a:xfrm>
            <a:off x="109259" y="5552029"/>
            <a:ext cx="1016001" cy="381001"/>
          </a:xfrm>
          <a:prstGeom prst="rect">
            <a:avLst/>
          </a:prstGeom>
          <a:solidFill>
            <a:schemeClr val="accent1"/>
          </a:solidFill>
          <a:ln w="12700">
            <a:miter lim="400000"/>
          </a:ln>
        </p:spPr>
        <p:txBody>
          <a:bodyPr lIns="25400" tIns="25400" rIns="25400" bIns="25400" rtlCol="0" anchor="ctr"/>
          <a:lstStyle/>
          <a:p>
            <a:pPr algn="ctr" defTabSz="412750" rtl="0" hangingPunct="0">
              <a:defRPr sz="3200" spc="0">
                <a:solidFill>
                  <a:srgbClr val="FFFFFF"/>
                </a:solidFill>
                <a:latin typeface="Helvetica Light"/>
                <a:ea typeface="Helvetica Light"/>
                <a:cs typeface="Helvetica Light"/>
                <a:sym typeface="Helvetica Light"/>
              </a:defRPr>
            </a:pPr>
            <a:endParaRPr lang="fr-FR" sz="1600" kern="0" noProof="0">
              <a:solidFill>
                <a:srgbClr val="FFFFFF"/>
              </a:solidFill>
              <a:latin typeface="Helvetica Light"/>
              <a:sym typeface="Helvetica Light"/>
            </a:endParaRPr>
          </a:p>
        </p:txBody>
      </p:sp>
    </p:spTree>
    <p:extLst>
      <p:ext uri="{BB962C8B-B14F-4D97-AF65-F5344CB8AC3E}">
        <p14:creationId xmlns:p14="http://schemas.microsoft.com/office/powerpoint/2010/main" val="7825847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hasCustomPrompt="1"/>
          </p:nvPr>
        </p:nvSpPr>
        <p:spPr>
          <a:xfrm>
            <a:off x="581194" y="1956391"/>
            <a:ext cx="3863216" cy="4467523"/>
          </a:xfrm>
        </p:spPr>
        <p:txBody>
          <a:bodyPr rtlCol="0" anchor="t">
            <a:normAutofit/>
          </a:bodyPr>
          <a:lstStyle>
            <a:lvl1pPr>
              <a:defRPr sz="1600"/>
            </a:lvl1pPr>
            <a:lvl2pPr>
              <a:defRPr sz="1400"/>
            </a:lvl2pPr>
            <a:lvl3pPr>
              <a:defRPr sz="1200"/>
            </a:lvl3pPr>
            <a:lvl4pPr>
              <a:defRPr sz="1100"/>
            </a:lvl4pPr>
            <a:lvl5pPr>
              <a:defRPr sz="1100"/>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contenu 3"/>
          <p:cNvSpPr>
            <a:spLocks noGrp="1"/>
          </p:cNvSpPr>
          <p:nvPr>
            <p:ph sz="half" idx="2" hasCustomPrompt="1"/>
          </p:nvPr>
        </p:nvSpPr>
        <p:spPr>
          <a:xfrm>
            <a:off x="4693599" y="1956391"/>
            <a:ext cx="6917210" cy="4467523"/>
          </a:xfrm>
        </p:spPr>
        <p:txBody>
          <a:bodyPr rtlCol="0" anchor="t">
            <a:norm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e la date 4"/>
          <p:cNvSpPr>
            <a:spLocks noGrp="1"/>
          </p:cNvSpPr>
          <p:nvPr>
            <p:ph type="dt" sz="half" idx="10"/>
          </p:nvPr>
        </p:nvSpPr>
        <p:spPr/>
        <p:txBody>
          <a:bodyPr rtlCol="0"/>
          <a:lstStyle/>
          <a:p>
            <a:pPr rtl="0"/>
            <a:fld id="{BD95C322-F376-4C4B-A072-BB384900BA46}" type="datetime1">
              <a:rPr lang="fr-BE" noProof="0" smtClean="0"/>
              <a:t>16-02-24</a:t>
            </a:fld>
            <a:endParaRPr lang="fr-FR" noProof="0"/>
          </a:p>
        </p:txBody>
      </p:sp>
      <p:sp>
        <p:nvSpPr>
          <p:cNvPr id="6" name="Espace réservé d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3A98EE3D-8CD1-4C3F-BD1C-C98C9596463C}" type="slidenum">
              <a:rPr lang="fr-FR" noProof="0" smtClean="0"/>
              <a:t>‹N°›</a:t>
            </a:fld>
            <a:endParaRPr lang="fr-FR" noProof="0"/>
          </a:p>
        </p:txBody>
      </p:sp>
      <p:sp>
        <p:nvSpPr>
          <p:cNvPr id="8" name="Titre 1">
            <a:extLst>
              <a:ext uri="{FF2B5EF4-FFF2-40B4-BE49-F238E27FC236}">
                <a16:creationId xmlns:a16="http://schemas.microsoft.com/office/drawing/2014/main" id="{4C75DA6C-B626-714A-8BBC-6FDDB6BE4083}"/>
              </a:ext>
            </a:extLst>
          </p:cNvPr>
          <p:cNvSpPr>
            <a:spLocks noGrp="1"/>
          </p:cNvSpPr>
          <p:nvPr>
            <p:ph type="title"/>
          </p:nvPr>
        </p:nvSpPr>
        <p:spPr>
          <a:xfrm>
            <a:off x="581192" y="702156"/>
            <a:ext cx="11029616" cy="740156"/>
          </a:xfrm>
        </p:spPr>
        <p:txBody>
          <a:bodyPr rtlCol="0" anchor="t">
            <a:normAutofit/>
          </a:bodyPr>
          <a:lstStyle>
            <a:lvl1pPr>
              <a:defRPr sz="3400"/>
            </a:lvl1pPr>
          </a:lstStyle>
          <a:p>
            <a:pPr rtl="0"/>
            <a:r>
              <a:rPr lang="fr-FR" noProof="0"/>
              <a:t>Modifiez le style du titre</a:t>
            </a:r>
          </a:p>
        </p:txBody>
      </p:sp>
      <p:sp>
        <p:nvSpPr>
          <p:cNvPr id="9" name="Rectangle 1">
            <a:extLst>
              <a:ext uri="{FF2B5EF4-FFF2-40B4-BE49-F238E27FC236}">
                <a16:creationId xmlns:a16="http://schemas.microsoft.com/office/drawing/2014/main" id="{72B4D55A-70C8-E04B-B7E3-3355A1131891}"/>
              </a:ext>
            </a:extLst>
          </p:cNvPr>
          <p:cNvSpPr/>
          <p:nvPr userDrawn="1"/>
        </p:nvSpPr>
        <p:spPr>
          <a:xfrm>
            <a:off x="0" y="806538"/>
            <a:ext cx="453601" cy="363044"/>
          </a:xfrm>
          <a:prstGeom prst="rect">
            <a:avLst/>
          </a:prstGeom>
          <a:solidFill>
            <a:schemeClr val="accent1"/>
          </a:solidFill>
          <a:ln w="12700">
            <a:miter lim="400000"/>
          </a:ln>
        </p:spPr>
        <p:txBody>
          <a:bodyPr lIns="25400" tIns="25400" rIns="25400" bIns="25400" rtlCol="0" anchor="ctr"/>
          <a:lstStyle/>
          <a:p>
            <a:pPr algn="ctr" defTabSz="412750" rtl="0" hangingPunct="0">
              <a:defRPr sz="3200" spc="0">
                <a:solidFill>
                  <a:srgbClr val="FFFFFF"/>
                </a:solidFill>
                <a:latin typeface="Helvetica Light"/>
                <a:ea typeface="Helvetica Light"/>
                <a:cs typeface="Helvetica Light"/>
                <a:sym typeface="Helvetica Light"/>
              </a:defRPr>
            </a:pPr>
            <a:endParaRPr lang="fr-FR" sz="1600" kern="0" noProof="0">
              <a:solidFill>
                <a:srgbClr val="FFFFFF"/>
              </a:solidFill>
              <a:latin typeface="Helvetica Light"/>
              <a:sym typeface="Helvetica Light"/>
            </a:endParaRPr>
          </a:p>
        </p:txBody>
      </p:sp>
    </p:spTree>
    <p:extLst>
      <p:ext uri="{BB962C8B-B14F-4D97-AF65-F5344CB8AC3E}">
        <p14:creationId xmlns:p14="http://schemas.microsoft.com/office/powerpoint/2010/main" val="151707050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p:cNvSpPr>
            <a:spLocks noGrp="1"/>
          </p:cNvSpPr>
          <p:nvPr>
            <p:ph type="body" idx="1" hasCustomPrompt="1"/>
          </p:nvPr>
        </p:nvSpPr>
        <p:spPr>
          <a:xfrm>
            <a:off x="581192" y="2847885"/>
            <a:ext cx="4757482" cy="557784"/>
          </a:xfrm>
        </p:spPr>
        <p:txBody>
          <a:bodyPr rtlCol="0" anchor="ctr">
            <a:noAutofit/>
          </a:bodyPr>
          <a:lstStyle>
            <a:lvl1pPr marL="0" indent="0" algn="ctr">
              <a:buNone/>
              <a:defRPr sz="28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Le titre vient ici</a:t>
            </a:r>
          </a:p>
        </p:txBody>
      </p:sp>
      <p:sp>
        <p:nvSpPr>
          <p:cNvPr id="4" name="Espace réservé du contenu 3"/>
          <p:cNvSpPr>
            <a:spLocks noGrp="1"/>
          </p:cNvSpPr>
          <p:nvPr>
            <p:ph sz="half" idx="2" hasCustomPrompt="1"/>
          </p:nvPr>
        </p:nvSpPr>
        <p:spPr>
          <a:xfrm>
            <a:off x="581194" y="3523046"/>
            <a:ext cx="4757479" cy="2131499"/>
          </a:xfrm>
        </p:spPr>
        <p:txBody>
          <a:bodyPr rtlCol="0" anchor="t">
            <a:normAutofit/>
          </a:bodyPr>
          <a:lstStyle>
            <a:lvl1pPr algn="ctr">
              <a:defRPr/>
            </a:lvl1pPr>
            <a:lvl2pPr algn="ctr">
              <a:defRPr/>
            </a:lvl2pPr>
            <a:lvl3pPr algn="ctr">
              <a:defRPr/>
            </a:lvl3pPr>
            <a:lvl4pPr algn="ctr">
              <a:defRPr/>
            </a:lvl4pPr>
            <a:lvl5pPr algn="ctr">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u texte 4"/>
          <p:cNvSpPr>
            <a:spLocks noGrp="1"/>
          </p:cNvSpPr>
          <p:nvPr>
            <p:ph type="body" sz="quarter" idx="3" hasCustomPrompt="1"/>
          </p:nvPr>
        </p:nvSpPr>
        <p:spPr>
          <a:xfrm>
            <a:off x="6604002" y="2847886"/>
            <a:ext cx="4757483" cy="553373"/>
          </a:xfrm>
        </p:spPr>
        <p:txBody>
          <a:bodyPr rtlCol="0" anchor="ctr">
            <a:noAutofit/>
          </a:bodyPr>
          <a:lstStyle>
            <a:lvl1pPr marL="0" marR="0" indent="0" algn="ctr"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8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Le titre vient ici</a:t>
            </a:r>
          </a:p>
        </p:txBody>
      </p:sp>
      <p:sp>
        <p:nvSpPr>
          <p:cNvPr id="6" name="Espace réservé du contenu 5"/>
          <p:cNvSpPr>
            <a:spLocks noGrp="1"/>
          </p:cNvSpPr>
          <p:nvPr>
            <p:ph sz="quarter" idx="4" hasCustomPrompt="1"/>
          </p:nvPr>
        </p:nvSpPr>
        <p:spPr>
          <a:xfrm>
            <a:off x="6604001" y="3523046"/>
            <a:ext cx="4757484" cy="2131499"/>
          </a:xfrm>
        </p:spPr>
        <p:txBody>
          <a:bodyPr rtlCol="0" anchor="t">
            <a:normAutofit/>
          </a:bodyPr>
          <a:lstStyle>
            <a:lvl1pPr algn="ctr">
              <a:defRPr/>
            </a:lvl1pPr>
            <a:lvl2pPr algn="ctr">
              <a:defRPr/>
            </a:lvl2pPr>
            <a:lvl3pPr algn="ctr">
              <a:defRPr/>
            </a:lvl3pPr>
            <a:lvl4pPr algn="ctr">
              <a:defRPr/>
            </a:lvl4pPr>
            <a:lvl5pPr algn="ctr">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7" name="Espace réservé de la date 6"/>
          <p:cNvSpPr>
            <a:spLocks noGrp="1"/>
          </p:cNvSpPr>
          <p:nvPr>
            <p:ph type="dt" sz="half" idx="10"/>
          </p:nvPr>
        </p:nvSpPr>
        <p:spPr/>
        <p:txBody>
          <a:bodyPr rtlCol="0"/>
          <a:lstStyle/>
          <a:p>
            <a:pPr rtl="0"/>
            <a:fld id="{19673E03-F5C0-49B2-833E-34422C0C34D5}" type="datetime1">
              <a:rPr lang="fr-BE" noProof="0" smtClean="0"/>
              <a:t>16-02-24</a:t>
            </a:fld>
            <a:endParaRPr lang="fr-FR" noProof="0"/>
          </a:p>
        </p:txBody>
      </p:sp>
      <p:sp>
        <p:nvSpPr>
          <p:cNvPr id="8" name="Espace réservé du pied de page 7"/>
          <p:cNvSpPr>
            <a:spLocks noGrp="1"/>
          </p:cNvSpPr>
          <p:nvPr>
            <p:ph type="ftr" sz="quarter" idx="11"/>
          </p:nvPr>
        </p:nvSpPr>
        <p:spPr/>
        <p:txBody>
          <a:bodyPr rtlCol="0"/>
          <a:lstStyle/>
          <a:p>
            <a:pPr rtl="0"/>
            <a:endParaRPr lang="fr-FR" noProof="0"/>
          </a:p>
        </p:txBody>
      </p:sp>
      <p:sp>
        <p:nvSpPr>
          <p:cNvPr id="9" name="Espace réservé du numéro de diapositive 8"/>
          <p:cNvSpPr>
            <a:spLocks noGrp="1"/>
          </p:cNvSpPr>
          <p:nvPr>
            <p:ph type="sldNum" sz="quarter" idx="12"/>
          </p:nvPr>
        </p:nvSpPr>
        <p:spPr/>
        <p:txBody>
          <a:bodyPr rtlCol="0"/>
          <a:lstStyle/>
          <a:p>
            <a:pPr rtl="0"/>
            <a:fld id="{3A98EE3D-8CD1-4C3F-BD1C-C98C9596463C}" type="slidenum">
              <a:rPr lang="fr-FR" noProof="0" smtClean="0"/>
              <a:t>‹N°›</a:t>
            </a:fld>
            <a:endParaRPr lang="fr-FR" noProof="0"/>
          </a:p>
        </p:txBody>
      </p:sp>
      <p:sp>
        <p:nvSpPr>
          <p:cNvPr id="10" name="Titre 1">
            <a:extLst>
              <a:ext uri="{FF2B5EF4-FFF2-40B4-BE49-F238E27FC236}">
                <a16:creationId xmlns:a16="http://schemas.microsoft.com/office/drawing/2014/main" id="{73CA278B-C101-7F4E-B11A-7B91B0C8E60A}"/>
              </a:ext>
            </a:extLst>
          </p:cNvPr>
          <p:cNvSpPr>
            <a:spLocks noGrp="1"/>
          </p:cNvSpPr>
          <p:nvPr>
            <p:ph type="title"/>
          </p:nvPr>
        </p:nvSpPr>
        <p:spPr>
          <a:xfrm>
            <a:off x="581192" y="702156"/>
            <a:ext cx="11029616" cy="740156"/>
          </a:xfrm>
        </p:spPr>
        <p:txBody>
          <a:bodyPr rtlCol="0" anchor="t">
            <a:normAutofit/>
          </a:bodyPr>
          <a:lstStyle>
            <a:lvl1pPr>
              <a:defRPr sz="3400"/>
            </a:lvl1pPr>
          </a:lstStyle>
          <a:p>
            <a:pPr rtl="0"/>
            <a:r>
              <a:rPr lang="fr-FR" noProof="0"/>
              <a:t>Modifiez le style du titre</a:t>
            </a:r>
          </a:p>
        </p:txBody>
      </p:sp>
      <p:sp>
        <p:nvSpPr>
          <p:cNvPr id="11" name="Rectangle 1">
            <a:extLst>
              <a:ext uri="{FF2B5EF4-FFF2-40B4-BE49-F238E27FC236}">
                <a16:creationId xmlns:a16="http://schemas.microsoft.com/office/drawing/2014/main" id="{FE5F6035-AACE-6847-8AF4-EB3C4D79EE95}"/>
              </a:ext>
            </a:extLst>
          </p:cNvPr>
          <p:cNvSpPr/>
          <p:nvPr userDrawn="1"/>
        </p:nvSpPr>
        <p:spPr>
          <a:xfrm>
            <a:off x="0" y="806538"/>
            <a:ext cx="453601" cy="363044"/>
          </a:xfrm>
          <a:prstGeom prst="rect">
            <a:avLst/>
          </a:prstGeom>
          <a:solidFill>
            <a:schemeClr val="accent1"/>
          </a:solidFill>
          <a:ln w="12700">
            <a:miter lim="400000"/>
          </a:ln>
        </p:spPr>
        <p:txBody>
          <a:bodyPr lIns="25400" tIns="25400" rIns="25400" bIns="25400" rtlCol="0" anchor="ctr"/>
          <a:lstStyle/>
          <a:p>
            <a:pPr algn="ctr" defTabSz="412750" rtl="0" hangingPunct="0">
              <a:defRPr sz="3200" spc="0">
                <a:solidFill>
                  <a:srgbClr val="FFFFFF"/>
                </a:solidFill>
                <a:latin typeface="Helvetica Light"/>
                <a:ea typeface="Helvetica Light"/>
                <a:cs typeface="Helvetica Light"/>
                <a:sym typeface="Helvetica Light"/>
              </a:defRPr>
            </a:pPr>
            <a:endParaRPr lang="fr-FR" sz="1600" kern="0" noProof="0">
              <a:solidFill>
                <a:srgbClr val="FFFFFF"/>
              </a:solidFill>
              <a:latin typeface="Helvetica Light"/>
              <a:sym typeface="Helvetica Light"/>
            </a:endParaRPr>
          </a:p>
        </p:txBody>
      </p:sp>
      <p:grpSp>
        <p:nvGrpSpPr>
          <p:cNvPr id="13" name="Groupe 12">
            <a:extLst>
              <a:ext uri="{FF2B5EF4-FFF2-40B4-BE49-F238E27FC236}">
                <a16:creationId xmlns:a16="http://schemas.microsoft.com/office/drawing/2014/main" id="{7D914FC0-3771-6041-9E7C-1C624C85A803}"/>
              </a:ext>
            </a:extLst>
          </p:cNvPr>
          <p:cNvGrpSpPr/>
          <p:nvPr userDrawn="1"/>
        </p:nvGrpSpPr>
        <p:grpSpPr>
          <a:xfrm>
            <a:off x="5463336" y="2250891"/>
            <a:ext cx="1016001" cy="3839220"/>
            <a:chOff x="5510085" y="2250891"/>
            <a:chExt cx="1016001" cy="3839220"/>
          </a:xfrm>
        </p:grpSpPr>
        <p:cxnSp>
          <p:nvCxnSpPr>
            <p:cNvPr id="14" name="Connecteur droit 13">
              <a:extLst>
                <a:ext uri="{FF2B5EF4-FFF2-40B4-BE49-F238E27FC236}">
                  <a16:creationId xmlns:a16="http://schemas.microsoft.com/office/drawing/2014/main" id="{0AED3128-974C-7F4B-BF36-A3836D1725F6}"/>
                </a:ext>
              </a:extLst>
            </p:cNvPr>
            <p:cNvCxnSpPr/>
            <p:nvPr/>
          </p:nvCxnSpPr>
          <p:spPr>
            <a:xfrm>
              <a:off x="6018085" y="2340176"/>
              <a:ext cx="0" cy="37499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
              <a:extLst>
                <a:ext uri="{FF2B5EF4-FFF2-40B4-BE49-F238E27FC236}">
                  <a16:creationId xmlns:a16="http://schemas.microsoft.com/office/drawing/2014/main" id="{2D2224CB-5DFF-3D4B-816B-1A44228A23EE}"/>
                </a:ext>
              </a:extLst>
            </p:cNvPr>
            <p:cNvSpPr/>
            <p:nvPr/>
          </p:nvSpPr>
          <p:spPr>
            <a:xfrm>
              <a:off x="5510085" y="2250891"/>
              <a:ext cx="1016001" cy="381001"/>
            </a:xfrm>
            <a:prstGeom prst="rect">
              <a:avLst/>
            </a:prstGeom>
            <a:solidFill>
              <a:schemeClr val="accent1"/>
            </a:solidFill>
            <a:ln w="12700">
              <a:miter lim="400000"/>
            </a:ln>
          </p:spPr>
          <p:txBody>
            <a:bodyPr lIns="25400" tIns="25400" rIns="25400" bIns="25400" rtlCol="0" anchor="ctr"/>
            <a:lstStyle/>
            <a:p>
              <a:pPr algn="ctr" defTabSz="412750" rtl="0" hangingPunct="0">
                <a:defRPr sz="3200" spc="0">
                  <a:solidFill>
                    <a:srgbClr val="FFFFFF"/>
                  </a:solidFill>
                  <a:latin typeface="Helvetica Light"/>
                  <a:ea typeface="Helvetica Light"/>
                  <a:cs typeface="Helvetica Light"/>
                  <a:sym typeface="Helvetica Light"/>
                </a:defRPr>
              </a:pPr>
              <a:r>
                <a:rPr lang="fr-FR" sz="1600" kern="0" noProof="0">
                  <a:solidFill>
                    <a:srgbClr val="FFFFFF"/>
                  </a:solidFill>
                  <a:latin typeface="Helvetica Light"/>
                  <a:sym typeface="Helvetica Light"/>
                </a:rPr>
                <a:t>VS</a:t>
              </a:r>
            </a:p>
          </p:txBody>
        </p:sp>
      </p:grpSp>
    </p:spTree>
    <p:extLst>
      <p:ext uri="{BB962C8B-B14F-4D97-AF65-F5344CB8AC3E}">
        <p14:creationId xmlns:p14="http://schemas.microsoft.com/office/powerpoint/2010/main" val="401346950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re uniquement">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rtlCol="0"/>
          <a:lstStyle/>
          <a:p>
            <a:pPr rtl="0"/>
            <a:fld id="{8A858FF4-E736-4B04-B345-B1A3E785C380}" type="datetime1">
              <a:rPr lang="fr-BE" noProof="0" smtClean="0"/>
              <a:t>16-02-24</a:t>
            </a:fld>
            <a:endParaRPr lang="fr-FR" noProof="0"/>
          </a:p>
        </p:txBody>
      </p:sp>
      <p:sp>
        <p:nvSpPr>
          <p:cNvPr id="4" name="Espace réservé du pied de page 3"/>
          <p:cNvSpPr>
            <a:spLocks noGrp="1"/>
          </p:cNvSpPr>
          <p:nvPr>
            <p:ph type="ftr" sz="quarter" idx="11"/>
          </p:nvPr>
        </p:nvSpPr>
        <p:spPr/>
        <p:txBody>
          <a:bodyPr rtlCol="0"/>
          <a:lstStyle/>
          <a:p>
            <a:pPr rtl="0"/>
            <a:endParaRPr lang="fr-FR" noProof="0"/>
          </a:p>
        </p:txBody>
      </p:sp>
      <p:sp>
        <p:nvSpPr>
          <p:cNvPr id="5" name="Espace réservé du numéro de diapositive 4"/>
          <p:cNvSpPr>
            <a:spLocks noGrp="1"/>
          </p:cNvSpPr>
          <p:nvPr>
            <p:ph type="sldNum" sz="quarter" idx="12"/>
          </p:nvPr>
        </p:nvSpPr>
        <p:spPr/>
        <p:txBody>
          <a:bodyPr rtlCol="0"/>
          <a:lstStyle/>
          <a:p>
            <a:pPr rtl="0"/>
            <a:fld id="{3A98EE3D-8CD1-4C3F-BD1C-C98C9596463C}" type="slidenum">
              <a:rPr lang="fr-FR" noProof="0" smtClean="0"/>
              <a:t>‹N°›</a:t>
            </a:fld>
            <a:endParaRPr lang="fr-FR" noProof="0"/>
          </a:p>
        </p:txBody>
      </p:sp>
      <p:sp>
        <p:nvSpPr>
          <p:cNvPr id="6" name="Titre 1">
            <a:extLst>
              <a:ext uri="{FF2B5EF4-FFF2-40B4-BE49-F238E27FC236}">
                <a16:creationId xmlns:a16="http://schemas.microsoft.com/office/drawing/2014/main" id="{E2F4516B-8A37-894B-82AE-60204E6767D9}"/>
              </a:ext>
            </a:extLst>
          </p:cNvPr>
          <p:cNvSpPr>
            <a:spLocks noGrp="1"/>
          </p:cNvSpPr>
          <p:nvPr>
            <p:ph type="title"/>
          </p:nvPr>
        </p:nvSpPr>
        <p:spPr>
          <a:xfrm>
            <a:off x="581192" y="702156"/>
            <a:ext cx="11029616" cy="740156"/>
          </a:xfrm>
        </p:spPr>
        <p:txBody>
          <a:bodyPr rtlCol="0" anchor="t">
            <a:normAutofit/>
          </a:bodyPr>
          <a:lstStyle>
            <a:lvl1pPr>
              <a:defRPr sz="3400"/>
            </a:lvl1pPr>
          </a:lstStyle>
          <a:p>
            <a:pPr rtl="0"/>
            <a:r>
              <a:rPr lang="fr-FR" noProof="0"/>
              <a:t>Modifiez le style du titre</a:t>
            </a:r>
          </a:p>
        </p:txBody>
      </p:sp>
      <p:sp>
        <p:nvSpPr>
          <p:cNvPr id="7" name="Rectangle 1">
            <a:extLst>
              <a:ext uri="{FF2B5EF4-FFF2-40B4-BE49-F238E27FC236}">
                <a16:creationId xmlns:a16="http://schemas.microsoft.com/office/drawing/2014/main" id="{CC16CE43-CB3C-7544-B05B-0A9F706D6FD8}"/>
              </a:ext>
            </a:extLst>
          </p:cNvPr>
          <p:cNvSpPr/>
          <p:nvPr userDrawn="1"/>
        </p:nvSpPr>
        <p:spPr>
          <a:xfrm>
            <a:off x="0" y="806538"/>
            <a:ext cx="453601" cy="363044"/>
          </a:xfrm>
          <a:prstGeom prst="rect">
            <a:avLst/>
          </a:prstGeom>
          <a:solidFill>
            <a:schemeClr val="accent1"/>
          </a:solidFill>
          <a:ln w="12700">
            <a:miter lim="400000"/>
          </a:ln>
        </p:spPr>
        <p:txBody>
          <a:bodyPr lIns="25400" tIns="25400" rIns="25400" bIns="25400" rtlCol="0" anchor="ctr"/>
          <a:lstStyle/>
          <a:p>
            <a:pPr algn="ctr" defTabSz="412750" rtl="0" hangingPunct="0">
              <a:defRPr sz="3200" spc="0">
                <a:solidFill>
                  <a:srgbClr val="FFFFFF"/>
                </a:solidFill>
                <a:latin typeface="Helvetica Light"/>
                <a:ea typeface="Helvetica Light"/>
                <a:cs typeface="Helvetica Light"/>
                <a:sym typeface="Helvetica Light"/>
              </a:defRPr>
            </a:pPr>
            <a:endParaRPr lang="fr-FR" sz="1600" kern="0" noProof="0">
              <a:solidFill>
                <a:srgbClr val="FFFFFF"/>
              </a:solidFill>
              <a:latin typeface="Helvetica Light"/>
              <a:sym typeface="Helvetica Light"/>
            </a:endParaRPr>
          </a:p>
        </p:txBody>
      </p:sp>
    </p:spTree>
    <p:extLst>
      <p:ext uri="{BB962C8B-B14F-4D97-AF65-F5344CB8AC3E}">
        <p14:creationId xmlns:p14="http://schemas.microsoft.com/office/powerpoint/2010/main" val="77411837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rtlCol="0"/>
          <a:lstStyle/>
          <a:p>
            <a:pPr rtl="0"/>
            <a:fld id="{4A75CF3C-6FF8-426C-B388-0339BD95F808}" type="datetime1">
              <a:rPr lang="fr-BE" noProof="0" smtClean="0"/>
              <a:t>16-02-24</a:t>
            </a:fld>
            <a:endParaRPr lang="fr-FR" noProof="0"/>
          </a:p>
        </p:txBody>
      </p:sp>
      <p:sp>
        <p:nvSpPr>
          <p:cNvPr id="3" name="Espace réservé du pied de page 2"/>
          <p:cNvSpPr>
            <a:spLocks noGrp="1"/>
          </p:cNvSpPr>
          <p:nvPr>
            <p:ph type="ftr" sz="quarter" idx="11"/>
          </p:nvPr>
        </p:nvSpPr>
        <p:spPr/>
        <p:txBody>
          <a:bodyPr rtlCol="0"/>
          <a:lstStyle/>
          <a:p>
            <a:pPr rtl="0"/>
            <a:endParaRPr lang="fr-FR" noProof="0"/>
          </a:p>
        </p:txBody>
      </p:sp>
      <p:sp>
        <p:nvSpPr>
          <p:cNvPr id="4" name="Espace réservé du numéro de diapositive 3"/>
          <p:cNvSpPr>
            <a:spLocks noGrp="1"/>
          </p:cNvSpPr>
          <p:nvPr>
            <p:ph type="sldNum" sz="quarter" idx="12"/>
          </p:nvPr>
        </p:nvSpPr>
        <p:spPr/>
        <p:txBody>
          <a:bodyPr rtlCol="0"/>
          <a:lstStyle/>
          <a:p>
            <a:pPr rtl="0"/>
            <a:fld id="{3A98EE3D-8CD1-4C3F-BD1C-C98C9596463C}" type="slidenum">
              <a:rPr lang="fr-FR" noProof="0" smtClean="0"/>
              <a:t>‹N°›</a:t>
            </a:fld>
            <a:endParaRPr lang="fr-FR" noProof="0"/>
          </a:p>
        </p:txBody>
      </p:sp>
    </p:spTree>
    <p:extLst>
      <p:ext uri="{BB962C8B-B14F-4D97-AF65-F5344CB8AC3E}">
        <p14:creationId xmlns:p14="http://schemas.microsoft.com/office/powerpoint/2010/main" val="593733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5" Type="http://schemas.openxmlformats.org/officeDocument/2006/relationships/image" Target="../media/image2.jpeg"/><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5.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heme" Target="../theme/theme7.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theme" Target="../theme/theme8.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18" Type="http://schemas.openxmlformats.org/officeDocument/2006/relationships/slideLayout" Target="../slideLayouts/slideLayout10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17" Type="http://schemas.openxmlformats.org/officeDocument/2006/relationships/slideLayout" Target="../slideLayouts/slideLayout108.xml"/><Relationship Id="rId2" Type="http://schemas.openxmlformats.org/officeDocument/2006/relationships/slideLayout" Target="../slideLayouts/slideLayout93.xml"/><Relationship Id="rId16" Type="http://schemas.openxmlformats.org/officeDocument/2006/relationships/slideLayout" Target="../slideLayouts/slideLayout107.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5" Type="http://schemas.openxmlformats.org/officeDocument/2006/relationships/slideLayout" Target="../slideLayouts/slideLayout106.xml"/><Relationship Id="rId10" Type="http://schemas.openxmlformats.org/officeDocument/2006/relationships/slideLayout" Target="../slideLayouts/slideLayout101.xml"/><Relationship Id="rId19" Type="http://schemas.openxmlformats.org/officeDocument/2006/relationships/theme" Target="../theme/theme9.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3CF7A80-B8C0-45EA-74B1-D6940A5C23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3744C103-57DD-F7D8-DBA7-C0735F6DFD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7182A186-08CD-0303-8C2E-227E54DFCD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6E45F2-83A0-4D3C-BAF1-86DCE7CA0A92}" type="datetime1">
              <a:rPr lang="fr-BE" smtClean="0"/>
              <a:t>16-02-24</a:t>
            </a:fld>
            <a:endParaRPr lang="fr-BE"/>
          </a:p>
        </p:txBody>
      </p:sp>
      <p:sp>
        <p:nvSpPr>
          <p:cNvPr id="5" name="Espace réservé du pied de page 4">
            <a:extLst>
              <a:ext uri="{FF2B5EF4-FFF2-40B4-BE49-F238E27FC236}">
                <a16:creationId xmlns:a16="http://schemas.microsoft.com/office/drawing/2014/main" id="{9DEF1BA5-FFD8-2BD9-0729-1CF620B4CC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a:extLst>
              <a:ext uri="{FF2B5EF4-FFF2-40B4-BE49-F238E27FC236}">
                <a16:creationId xmlns:a16="http://schemas.microsoft.com/office/drawing/2014/main" id="{9EED78D2-B310-FCF7-4ACD-E33C6637E1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D3DEE6-242A-40A2-985D-25277C3C8D89}" type="slidenum">
              <a:rPr lang="fr-BE" smtClean="0"/>
              <a:t>‹N°›</a:t>
            </a:fld>
            <a:endParaRPr lang="fr-BE"/>
          </a:p>
        </p:txBody>
      </p:sp>
    </p:spTree>
    <p:extLst>
      <p:ext uri="{BB962C8B-B14F-4D97-AF65-F5344CB8AC3E}">
        <p14:creationId xmlns:p14="http://schemas.microsoft.com/office/powerpoint/2010/main" val="3034125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fr-FR" noProof="0"/>
              <a:t>Modifiez le style du titre</a:t>
            </a:r>
          </a:p>
        </p:txBody>
      </p:sp>
      <p:sp>
        <p:nvSpPr>
          <p:cNvPr id="3" name="Espace réservé du texte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4935FC14-058D-4296-98A9-507E49D485F5}" type="datetime1">
              <a:rPr lang="fr-FR" noProof="0" smtClean="0"/>
              <a:t>16/02/2024</a:t>
            </a:fld>
            <a:endParaRPr lang="fr-FR" noProof="0"/>
          </a:p>
        </p:txBody>
      </p:sp>
      <p:sp>
        <p:nvSpPr>
          <p:cNvPr id="5" name="Espace réservé du pied de page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pPr rtl="0"/>
            <a:endParaRPr lang="fr-FR" noProof="0"/>
          </a:p>
        </p:txBody>
      </p:sp>
      <p:sp>
        <p:nvSpPr>
          <p:cNvPr id="6" name="Espace réservé du numéro de diapositive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3A98EE3D-8CD1-4C3F-BD1C-C98C9596463C}" type="slidenum">
              <a:rPr lang="fr-FR" noProof="0" smtClean="0"/>
              <a:t>‹N°›</a:t>
            </a:fld>
            <a:endParaRPr lang="fr-FR" noProof="0"/>
          </a:p>
        </p:txBody>
      </p:sp>
    </p:spTree>
    <p:extLst>
      <p:ext uri="{BB962C8B-B14F-4D97-AF65-F5344CB8AC3E}">
        <p14:creationId xmlns:p14="http://schemas.microsoft.com/office/powerpoint/2010/main" val="199425586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Lst>
  <p:hf sldNum="0" hdr="0" ftr="0" dt="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29955373-9032-63F0-A313-A2D6D6F7D1AE}"/>
              </a:ext>
            </a:extLst>
          </p:cNvPr>
          <p:cNvSpPr>
            <a:spLocks noGrp="1"/>
          </p:cNvSpPr>
          <p:nvPr>
            <p:ph type="title"/>
          </p:nvPr>
        </p:nvSpPr>
        <p:spPr bwMode="auto">
          <a:xfrm>
            <a:off x="609600" y="2181225"/>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Page d’ouverture</a:t>
            </a:r>
            <a:endParaRPr lang="fr-BE" altLang="fr-FR"/>
          </a:p>
        </p:txBody>
      </p:sp>
      <p:sp>
        <p:nvSpPr>
          <p:cNvPr id="4" name="Espace réservé de la date 3">
            <a:extLst>
              <a:ext uri="{FF2B5EF4-FFF2-40B4-BE49-F238E27FC236}">
                <a16:creationId xmlns:a16="http://schemas.microsoft.com/office/drawing/2014/main" id="{268713DA-9779-2FD0-5D70-CEB4E8335E89}"/>
              </a:ext>
            </a:extLst>
          </p:cNvPr>
          <p:cNvSpPr>
            <a:spLocks noGrp="1"/>
          </p:cNvSpPr>
          <p:nvPr>
            <p:ph type="dt" sz="half" idx="2"/>
          </p:nvPr>
        </p:nvSpPr>
        <p:spPr>
          <a:xfrm>
            <a:off x="609600" y="6356351"/>
            <a:ext cx="2844800" cy="366713"/>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r>
              <a:rPr lang="fr-FR" altLang="fr-FR"/>
              <a:t>8 juillet 2019</a:t>
            </a:r>
            <a:endParaRPr lang="fr-BE" altLang="fr-FR"/>
          </a:p>
        </p:txBody>
      </p:sp>
      <p:sp>
        <p:nvSpPr>
          <p:cNvPr id="5" name="Espace réservé du pied de page 4">
            <a:extLst>
              <a:ext uri="{FF2B5EF4-FFF2-40B4-BE49-F238E27FC236}">
                <a16:creationId xmlns:a16="http://schemas.microsoft.com/office/drawing/2014/main" id="{0AC1B98E-E6B4-084A-5236-7EA3F53B0225}"/>
              </a:ext>
            </a:extLst>
          </p:cNvPr>
          <p:cNvSpPr>
            <a:spLocks noGrp="1"/>
          </p:cNvSpPr>
          <p:nvPr>
            <p:ph type="ftr" sz="quarter" idx="3"/>
          </p:nvPr>
        </p:nvSpPr>
        <p:spPr>
          <a:xfrm>
            <a:off x="4165600" y="6356351"/>
            <a:ext cx="3860800" cy="366713"/>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fr-BE"/>
          </a:p>
        </p:txBody>
      </p:sp>
      <p:sp>
        <p:nvSpPr>
          <p:cNvPr id="6" name="Espace réservé du numéro de diapositive 5">
            <a:extLst>
              <a:ext uri="{FF2B5EF4-FFF2-40B4-BE49-F238E27FC236}">
                <a16:creationId xmlns:a16="http://schemas.microsoft.com/office/drawing/2014/main" id="{D9E475A3-A5B0-1D6A-4D5D-34F3061E9FD3}"/>
              </a:ext>
            </a:extLst>
          </p:cNvPr>
          <p:cNvSpPr>
            <a:spLocks noGrp="1"/>
          </p:cNvSpPr>
          <p:nvPr>
            <p:ph type="sldNum" sz="quarter" idx="4"/>
          </p:nvPr>
        </p:nvSpPr>
        <p:spPr>
          <a:xfrm>
            <a:off x="8737600" y="6356351"/>
            <a:ext cx="2844800" cy="36671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339C718A-6E5F-426F-87F6-F91A7409FFA0}" type="slidenum">
              <a:rPr lang="fr-BE" altLang="fr-FR"/>
              <a:pPr>
                <a:defRPr/>
              </a:pPr>
              <a:t>‹N°›</a:t>
            </a:fld>
            <a:endParaRPr lang="fr-BE" altLang="fr-FR"/>
          </a:p>
        </p:txBody>
      </p:sp>
      <p:sp>
        <p:nvSpPr>
          <p:cNvPr id="7" name="Rectangle 6">
            <a:extLst>
              <a:ext uri="{FF2B5EF4-FFF2-40B4-BE49-F238E27FC236}">
                <a16:creationId xmlns:a16="http://schemas.microsoft.com/office/drawing/2014/main" id="{276F38BF-459F-1BF4-F5B3-6D2CB4A816CA}"/>
              </a:ext>
            </a:extLst>
          </p:cNvPr>
          <p:cNvSpPr>
            <a:spLocks noChangeArrowheads="1"/>
          </p:cNvSpPr>
          <p:nvPr userDrawn="1"/>
        </p:nvSpPr>
        <p:spPr bwMode="auto">
          <a:xfrm>
            <a:off x="2159000" y="646114"/>
            <a:ext cx="8161867" cy="5565775"/>
          </a:xfrm>
          <a:prstGeom prst="rect">
            <a:avLst/>
          </a:prstGeom>
          <a:noFill/>
          <a:ln>
            <a:noFill/>
          </a:ln>
          <a:effectLst>
            <a:outerShdw blurRad="50800" dist="38100" dir="2700000" algn="tl" rotWithShape="0">
              <a:srgbClr val="808080">
                <a:alpha val="39998"/>
              </a:srgbClr>
            </a:outerShdw>
          </a:effectLst>
        </p:spPr>
        <p:txBody>
          <a:bodyPr anchor="ctr"/>
          <a:lstStyle/>
          <a:p>
            <a:pPr algn="ctr" eaLnBrk="1" hangingPunct="1">
              <a:defRPr/>
            </a:pPr>
            <a:endParaRPr lang="fr-BE" sz="1800">
              <a:solidFill>
                <a:schemeClr val="lt1"/>
              </a:solidFill>
              <a:latin typeface="+mn-lt"/>
              <a:cs typeface="+mn-cs"/>
            </a:endParaRPr>
          </a:p>
        </p:txBody>
      </p:sp>
      <p:pic>
        <p:nvPicPr>
          <p:cNvPr id="1031" name="Image 10" descr="ULB-ligne-droite.eps">
            <a:extLst>
              <a:ext uri="{FF2B5EF4-FFF2-40B4-BE49-F238E27FC236}">
                <a16:creationId xmlns:a16="http://schemas.microsoft.com/office/drawing/2014/main" id="{40939401-6BDB-E4F5-6749-7BC65E24566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20651" y="74613"/>
            <a:ext cx="6849533"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Image 9">
            <a:extLst>
              <a:ext uri="{FF2B5EF4-FFF2-40B4-BE49-F238E27FC236}">
                <a16:creationId xmlns:a16="http://schemas.microsoft.com/office/drawing/2014/main" id="{A3744A4E-13E7-35A1-5827-7E653266E4AA}"/>
              </a:ext>
            </a:extLst>
          </p:cNvPr>
          <p:cNvPicPr>
            <a:picLocks/>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6742114"/>
            <a:ext cx="1219200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8779722"/>
      </p:ext>
    </p:extLst>
  </p:cSld>
  <p:clrMap bg1="lt1" tx1="dk1" bg2="lt2" tx2="dk2" accent1="accent1" accent2="accent2" accent3="accent3" accent4="accent4" accent5="accent5" accent6="accent6" hlink="hlink" folHlink="folHlink"/>
  <p:sldLayoutIdLst>
    <p:sldLayoutId id="2147483699" r:id="rId1"/>
    <p:sldLayoutId id="2147483701" r:id="rId2"/>
  </p:sldLayoutIdLst>
  <p:hf hdr="0" ftr="0" dt="0"/>
  <p:txStyles>
    <p:titleStyle>
      <a:lvl1pPr algn="ctr" rtl="0" eaLnBrk="0" fontAlgn="base" hangingPunct="0">
        <a:spcBef>
          <a:spcPct val="0"/>
        </a:spcBef>
        <a:spcAft>
          <a:spcPct val="0"/>
        </a:spcAft>
        <a:defRPr sz="4400" kern="1200">
          <a:solidFill>
            <a:schemeClr val="tx1"/>
          </a:solidFill>
          <a:latin typeface="+mj-lt"/>
          <a:ea typeface="ヒラギノ角ゴ Pro W3" pitchFamily="-101" charset="-128"/>
          <a:cs typeface="ヒラギノ角ゴ Pro W3" pitchFamily="-101" charset="-128"/>
        </a:defRPr>
      </a:lvl1pPr>
      <a:lvl2pPr algn="ctr" rtl="0" eaLnBrk="0" fontAlgn="base" hangingPunct="0">
        <a:spcBef>
          <a:spcPct val="0"/>
        </a:spcBef>
        <a:spcAft>
          <a:spcPct val="0"/>
        </a:spcAft>
        <a:defRPr sz="4400">
          <a:solidFill>
            <a:schemeClr val="tx1"/>
          </a:solidFill>
          <a:latin typeface="Calibri" pitchFamily="34" charset="0"/>
          <a:ea typeface="ヒラギノ角ゴ Pro W3" pitchFamily="-101" charset="-128"/>
          <a:cs typeface="ヒラギノ角ゴ Pro W3" pitchFamily="-101" charset="-128"/>
        </a:defRPr>
      </a:lvl2pPr>
      <a:lvl3pPr algn="ctr" rtl="0" eaLnBrk="0" fontAlgn="base" hangingPunct="0">
        <a:spcBef>
          <a:spcPct val="0"/>
        </a:spcBef>
        <a:spcAft>
          <a:spcPct val="0"/>
        </a:spcAft>
        <a:defRPr sz="4400">
          <a:solidFill>
            <a:schemeClr val="tx1"/>
          </a:solidFill>
          <a:latin typeface="Calibri" pitchFamily="34" charset="0"/>
          <a:ea typeface="ヒラギノ角ゴ Pro W3" pitchFamily="-101" charset="-128"/>
          <a:cs typeface="ヒラギノ角ゴ Pro W3" pitchFamily="-101" charset="-128"/>
        </a:defRPr>
      </a:lvl3pPr>
      <a:lvl4pPr algn="ctr" rtl="0" eaLnBrk="0" fontAlgn="base" hangingPunct="0">
        <a:spcBef>
          <a:spcPct val="0"/>
        </a:spcBef>
        <a:spcAft>
          <a:spcPct val="0"/>
        </a:spcAft>
        <a:defRPr sz="4400">
          <a:solidFill>
            <a:schemeClr val="tx1"/>
          </a:solidFill>
          <a:latin typeface="Calibri" pitchFamily="34" charset="0"/>
          <a:ea typeface="ヒラギノ角ゴ Pro W3" pitchFamily="-101" charset="-128"/>
          <a:cs typeface="ヒラギノ角ゴ Pro W3" pitchFamily="-101" charset="-128"/>
        </a:defRPr>
      </a:lvl4pPr>
      <a:lvl5pPr algn="ctr" rtl="0" eaLnBrk="0" fontAlgn="base" hangingPunct="0">
        <a:spcBef>
          <a:spcPct val="0"/>
        </a:spcBef>
        <a:spcAft>
          <a:spcPct val="0"/>
        </a:spcAft>
        <a:defRPr sz="4400">
          <a:solidFill>
            <a:schemeClr val="tx1"/>
          </a:solidFill>
          <a:latin typeface="Calibri" pitchFamily="34" charset="0"/>
          <a:ea typeface="ヒラギノ角ゴ Pro W3" pitchFamily="-101" charset="-128"/>
          <a:cs typeface="ヒラギノ角ゴ Pro W3" pitchFamily="-101"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ヒラギノ角ゴ Pro W3" pitchFamily="-101" charset="-128"/>
          <a:cs typeface="ヒラギノ角ゴ Pro W3" pitchFamily="-101" charset="-128"/>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ヒラギノ角ゴ Pro W3" pitchFamily="-109" charset="-128"/>
          <a:cs typeface="ヒラギノ角ゴ Pro W3"/>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ヒラギノ角ゴ Pro W3" pitchFamily="-109" charset="-128"/>
          <a:cs typeface="ヒラギノ角ゴ Pro W3"/>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pitchFamily="-109" charset="-128"/>
          <a:cs typeface="ヒラギノ角ゴ Pro W3"/>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pitchFamily="-109" charset="-128"/>
          <a:cs typeface="ヒラギノ角ゴ Pro W3"/>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8640A80-D812-E167-6716-6545744050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E1E79A44-72E4-E962-962B-419D1D41B6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4D877F0F-E15D-06D1-72AC-D59EDC1C12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0A154C-EBD4-4027-9DEE-182194EA9088}" type="datetimeFigureOut">
              <a:rPr lang="fr-BE" smtClean="0"/>
              <a:t>16-02-24</a:t>
            </a:fld>
            <a:endParaRPr lang="fr-BE"/>
          </a:p>
        </p:txBody>
      </p:sp>
      <p:sp>
        <p:nvSpPr>
          <p:cNvPr id="5" name="Espace réservé du pied de page 4">
            <a:extLst>
              <a:ext uri="{FF2B5EF4-FFF2-40B4-BE49-F238E27FC236}">
                <a16:creationId xmlns:a16="http://schemas.microsoft.com/office/drawing/2014/main" id="{8A139099-B02A-A0ED-569E-4E3962775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a:extLst>
              <a:ext uri="{FF2B5EF4-FFF2-40B4-BE49-F238E27FC236}">
                <a16:creationId xmlns:a16="http://schemas.microsoft.com/office/drawing/2014/main" id="{1D29A608-15E7-EFF5-B30D-CCBA14DFEB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24F111-F875-4C28-B8FA-03E48C61F129}" type="slidenum">
              <a:rPr lang="fr-BE" smtClean="0"/>
              <a:t>‹N°›</a:t>
            </a:fld>
            <a:endParaRPr lang="fr-BE"/>
          </a:p>
        </p:txBody>
      </p:sp>
    </p:spTree>
    <p:extLst>
      <p:ext uri="{BB962C8B-B14F-4D97-AF65-F5344CB8AC3E}">
        <p14:creationId xmlns:p14="http://schemas.microsoft.com/office/powerpoint/2010/main" val="82737408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B19A78E-EF60-42AB-8178-55831F41BC12}"/>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r-FR"/>
              <a:t>Click to edit Master title style</a:t>
            </a:r>
          </a:p>
        </p:txBody>
      </p:sp>
      <p:sp>
        <p:nvSpPr>
          <p:cNvPr id="1027" name="Rectangle 3">
            <a:extLst>
              <a:ext uri="{FF2B5EF4-FFF2-40B4-BE49-F238E27FC236}">
                <a16:creationId xmlns:a16="http://schemas.microsoft.com/office/drawing/2014/main" id="{7E12F849-D96E-4185-BC81-56F3E5A1AFB8}"/>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a:t>Click to edit Master text styles</a:t>
            </a:r>
          </a:p>
          <a:p>
            <a:pPr lvl="1"/>
            <a:r>
              <a:rPr lang="en-US" altLang="fr-FR"/>
              <a:t>Second level</a:t>
            </a:r>
          </a:p>
          <a:p>
            <a:pPr lvl="2"/>
            <a:r>
              <a:rPr lang="en-US" altLang="fr-FR"/>
              <a:t>Third level</a:t>
            </a:r>
          </a:p>
          <a:p>
            <a:pPr lvl="3"/>
            <a:r>
              <a:rPr lang="en-US" altLang="fr-FR"/>
              <a:t>Fourth level</a:t>
            </a:r>
          </a:p>
          <a:p>
            <a:pPr lvl="4"/>
            <a:r>
              <a:rPr lang="en-US" altLang="fr-FR"/>
              <a:t>Fifth level</a:t>
            </a:r>
          </a:p>
        </p:txBody>
      </p:sp>
      <p:sp>
        <p:nvSpPr>
          <p:cNvPr id="1028" name="Rectangle 4">
            <a:extLst>
              <a:ext uri="{FF2B5EF4-FFF2-40B4-BE49-F238E27FC236}">
                <a16:creationId xmlns:a16="http://schemas.microsoft.com/office/drawing/2014/main" id="{62339BA1-CDA3-40BD-9A1B-A919854981B1}"/>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defRPr>
            </a:lvl1pPr>
          </a:lstStyle>
          <a:p>
            <a:pPr>
              <a:defRPr/>
            </a:pPr>
            <a:endParaRPr lang="fr-FR" altLang="fr-FR"/>
          </a:p>
        </p:txBody>
      </p:sp>
      <p:sp>
        <p:nvSpPr>
          <p:cNvPr id="1029" name="Rectangle 5">
            <a:extLst>
              <a:ext uri="{FF2B5EF4-FFF2-40B4-BE49-F238E27FC236}">
                <a16:creationId xmlns:a16="http://schemas.microsoft.com/office/drawing/2014/main" id="{89FAF18B-A9D7-4436-84DF-CDF2FB25B868}"/>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defRPr>
            </a:lvl1pPr>
          </a:lstStyle>
          <a:p>
            <a:pPr>
              <a:defRPr/>
            </a:pPr>
            <a:endParaRPr lang="fr-FR" altLang="fr-FR"/>
          </a:p>
        </p:txBody>
      </p:sp>
      <p:sp>
        <p:nvSpPr>
          <p:cNvPr id="1030" name="Rectangle 6">
            <a:extLst>
              <a:ext uri="{FF2B5EF4-FFF2-40B4-BE49-F238E27FC236}">
                <a16:creationId xmlns:a16="http://schemas.microsoft.com/office/drawing/2014/main" id="{0E1A769F-21C3-48D7-A1EC-F96A29F10F81}"/>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a:lvl1pPr>
          </a:lstStyle>
          <a:p>
            <a:pPr>
              <a:defRPr/>
            </a:pPr>
            <a:fld id="{5C72E5A3-A597-42FC-9A6D-378ECA65A8D3}" type="slidenum">
              <a:rPr lang="en-US" altLang="fr-FR"/>
              <a:pPr>
                <a:defRPr/>
              </a:pPr>
              <a:t>‹N°›</a:t>
            </a:fld>
            <a:endParaRPr lang="en-US" altLang="fr-FR"/>
          </a:p>
        </p:txBody>
      </p:sp>
    </p:spTree>
    <p:extLst>
      <p:ext uri="{BB962C8B-B14F-4D97-AF65-F5344CB8AC3E}">
        <p14:creationId xmlns:p14="http://schemas.microsoft.com/office/powerpoint/2010/main" val="276037341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4F6B3E1-A9B1-B469-F254-6FE5B31158CB}"/>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r-FR"/>
              <a:t>Click to edit Master title style</a:t>
            </a:r>
          </a:p>
        </p:txBody>
      </p:sp>
      <p:sp>
        <p:nvSpPr>
          <p:cNvPr id="1027" name="Rectangle 3">
            <a:extLst>
              <a:ext uri="{FF2B5EF4-FFF2-40B4-BE49-F238E27FC236}">
                <a16:creationId xmlns:a16="http://schemas.microsoft.com/office/drawing/2014/main" id="{C16B98E7-6AB5-53B1-142A-CB728BE7F39B}"/>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a:t>Click to edit Master text styles</a:t>
            </a:r>
          </a:p>
          <a:p>
            <a:pPr lvl="1"/>
            <a:r>
              <a:rPr lang="en-US" altLang="fr-FR"/>
              <a:t>Second level</a:t>
            </a:r>
          </a:p>
          <a:p>
            <a:pPr lvl="2"/>
            <a:r>
              <a:rPr lang="en-US" altLang="fr-FR"/>
              <a:t>Third level</a:t>
            </a:r>
          </a:p>
          <a:p>
            <a:pPr lvl="3"/>
            <a:r>
              <a:rPr lang="en-US" altLang="fr-FR"/>
              <a:t>Fourth level</a:t>
            </a:r>
          </a:p>
          <a:p>
            <a:pPr lvl="4"/>
            <a:r>
              <a:rPr lang="en-US" altLang="fr-FR"/>
              <a:t>Fifth level</a:t>
            </a:r>
          </a:p>
        </p:txBody>
      </p:sp>
      <p:sp>
        <p:nvSpPr>
          <p:cNvPr id="1028" name="Rectangle 4">
            <a:extLst>
              <a:ext uri="{FF2B5EF4-FFF2-40B4-BE49-F238E27FC236}">
                <a16:creationId xmlns:a16="http://schemas.microsoft.com/office/drawing/2014/main" id="{C1162698-21D3-C159-7D40-7122832EAB63}"/>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vl1pPr>
          </a:lstStyle>
          <a:p>
            <a:pPr>
              <a:defRPr/>
            </a:pPr>
            <a:endParaRPr lang="fr-FR" altLang="fr-FR"/>
          </a:p>
        </p:txBody>
      </p:sp>
      <p:sp>
        <p:nvSpPr>
          <p:cNvPr id="1029" name="Rectangle 5">
            <a:extLst>
              <a:ext uri="{FF2B5EF4-FFF2-40B4-BE49-F238E27FC236}">
                <a16:creationId xmlns:a16="http://schemas.microsoft.com/office/drawing/2014/main" id="{B35A9AB0-CCCC-3B27-D56B-1AF81C3A9C01}"/>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vl1pPr>
          </a:lstStyle>
          <a:p>
            <a:pPr>
              <a:defRPr/>
            </a:pPr>
            <a:endParaRPr lang="fr-FR" altLang="fr-FR"/>
          </a:p>
        </p:txBody>
      </p:sp>
      <p:sp>
        <p:nvSpPr>
          <p:cNvPr id="1030" name="Rectangle 6">
            <a:extLst>
              <a:ext uri="{FF2B5EF4-FFF2-40B4-BE49-F238E27FC236}">
                <a16:creationId xmlns:a16="http://schemas.microsoft.com/office/drawing/2014/main" id="{B50B644C-1A4A-D195-0578-A780836DCF4D}"/>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lvl1pPr>
          </a:lstStyle>
          <a:p>
            <a:pPr>
              <a:defRPr/>
            </a:pPr>
            <a:fld id="{C42457A4-9A9E-4FB1-A923-AB3DB96F1AC9}" type="slidenum">
              <a:rPr lang="en-US" altLang="fr-FR"/>
              <a:pPr>
                <a:defRPr/>
              </a:pPr>
              <a:t>‹N°›</a:t>
            </a:fld>
            <a:endParaRPr lang="en-US" altLang="fr-FR"/>
          </a:p>
        </p:txBody>
      </p:sp>
    </p:spTree>
    <p:extLst>
      <p:ext uri="{BB962C8B-B14F-4D97-AF65-F5344CB8AC3E}">
        <p14:creationId xmlns:p14="http://schemas.microsoft.com/office/powerpoint/2010/main" val="1828270946"/>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32F2A57-5E5C-4C14-A921-E4E4E158CA45}"/>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 du masque</a:t>
            </a:r>
          </a:p>
        </p:txBody>
      </p:sp>
      <p:sp>
        <p:nvSpPr>
          <p:cNvPr id="1027" name="Rectangle 3">
            <a:extLst>
              <a:ext uri="{FF2B5EF4-FFF2-40B4-BE49-F238E27FC236}">
                <a16:creationId xmlns:a16="http://schemas.microsoft.com/office/drawing/2014/main" id="{483C35B2-96F6-43E6-869B-221790EE94F8}"/>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1028" name="Rectangle 4">
            <a:extLst>
              <a:ext uri="{FF2B5EF4-FFF2-40B4-BE49-F238E27FC236}">
                <a16:creationId xmlns:a16="http://schemas.microsoft.com/office/drawing/2014/main" id="{FE307A1E-08BB-4096-81FD-258239BC2B4D}"/>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pPr>
              <a:defRPr/>
            </a:pPr>
            <a:endParaRPr lang="fr-FR" altLang="fr-FR"/>
          </a:p>
        </p:txBody>
      </p:sp>
      <p:sp>
        <p:nvSpPr>
          <p:cNvPr id="1029" name="Rectangle 5">
            <a:extLst>
              <a:ext uri="{FF2B5EF4-FFF2-40B4-BE49-F238E27FC236}">
                <a16:creationId xmlns:a16="http://schemas.microsoft.com/office/drawing/2014/main" id="{10321938-FA51-41EA-B395-FCBBFD02C3F2}"/>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defRPr>
            </a:lvl1pPr>
          </a:lstStyle>
          <a:p>
            <a:pPr>
              <a:defRPr/>
            </a:pPr>
            <a:endParaRPr lang="fr-FR" altLang="fr-FR"/>
          </a:p>
        </p:txBody>
      </p:sp>
      <p:sp>
        <p:nvSpPr>
          <p:cNvPr id="1030" name="Rectangle 6">
            <a:extLst>
              <a:ext uri="{FF2B5EF4-FFF2-40B4-BE49-F238E27FC236}">
                <a16:creationId xmlns:a16="http://schemas.microsoft.com/office/drawing/2014/main" id="{A1D86110-EC5B-41BC-B1DA-7B6A6A64DEC7}"/>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anose="02020603050405020304" pitchFamily="18" charset="0"/>
              </a:defRPr>
            </a:lvl1pPr>
          </a:lstStyle>
          <a:p>
            <a:pPr>
              <a:defRPr/>
            </a:pPr>
            <a:fld id="{3E4B2520-FD98-4F6B-9645-2FBA3FAF4035}" type="slidenum">
              <a:rPr lang="fr-FR" altLang="fr-FR"/>
              <a:pPr>
                <a:defRPr/>
              </a:pPr>
              <a:t>‹N°›</a:t>
            </a:fld>
            <a:endParaRPr lang="fr-FR" altLang="fr-FR"/>
          </a:p>
        </p:txBody>
      </p:sp>
    </p:spTree>
    <p:extLst>
      <p:ext uri="{BB962C8B-B14F-4D97-AF65-F5344CB8AC3E}">
        <p14:creationId xmlns:p14="http://schemas.microsoft.com/office/powerpoint/2010/main" val="2242094732"/>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189" algn="ctr" rtl="0" eaLnBrk="0" fontAlgn="base" hangingPunct="0">
        <a:spcBef>
          <a:spcPct val="0"/>
        </a:spcBef>
        <a:spcAft>
          <a:spcPct val="0"/>
        </a:spcAft>
        <a:defRPr sz="4400">
          <a:solidFill>
            <a:schemeClr val="tx2"/>
          </a:solidFill>
          <a:latin typeface="Times New Roman" pitchFamily="18" charset="0"/>
        </a:defRPr>
      </a:lvl6pPr>
      <a:lvl7pPr marL="914377" algn="ctr" rtl="0" eaLnBrk="0" fontAlgn="base" hangingPunct="0">
        <a:spcBef>
          <a:spcPct val="0"/>
        </a:spcBef>
        <a:spcAft>
          <a:spcPct val="0"/>
        </a:spcAft>
        <a:defRPr sz="4400">
          <a:solidFill>
            <a:schemeClr val="tx2"/>
          </a:solidFill>
          <a:latin typeface="Times New Roman" pitchFamily="18" charset="0"/>
        </a:defRPr>
      </a:lvl7pPr>
      <a:lvl8pPr marL="1371566" algn="ctr" rtl="0" eaLnBrk="0" fontAlgn="base" hangingPunct="0">
        <a:spcBef>
          <a:spcPct val="0"/>
        </a:spcBef>
        <a:spcAft>
          <a:spcPct val="0"/>
        </a:spcAft>
        <a:defRPr sz="4400">
          <a:solidFill>
            <a:schemeClr val="tx2"/>
          </a:solidFill>
          <a:latin typeface="Times New Roman" pitchFamily="18" charset="0"/>
        </a:defRPr>
      </a:lvl8pPr>
      <a:lvl9pPr marL="1828754" algn="ctr" rtl="0" eaLnBrk="0" fontAlgn="base" hangingPunct="0">
        <a:spcBef>
          <a:spcPct val="0"/>
        </a:spcBef>
        <a:spcAft>
          <a:spcPct val="0"/>
        </a:spcAft>
        <a:defRPr sz="4400">
          <a:solidFill>
            <a:schemeClr val="tx2"/>
          </a:solidFill>
          <a:latin typeface="Times New Roman" pitchFamily="18" charset="0"/>
        </a:defRPr>
      </a:lvl9pPr>
    </p:titleStyle>
    <p:bodyStyle>
      <a:lvl1pPr marL="342891" indent="-342891" algn="l" rtl="0" eaLnBrk="0" fontAlgn="base" hangingPunct="0">
        <a:spcBef>
          <a:spcPct val="20000"/>
        </a:spcBef>
        <a:spcAft>
          <a:spcPct val="0"/>
        </a:spcAft>
        <a:buChar char="•"/>
        <a:defRPr sz="3200">
          <a:solidFill>
            <a:schemeClr val="tx1"/>
          </a:solidFill>
          <a:latin typeface="+mn-lt"/>
          <a:ea typeface="+mn-ea"/>
          <a:cs typeface="+mn-cs"/>
        </a:defRPr>
      </a:lvl1pPr>
      <a:lvl2pPr marL="742932" indent="-285744" algn="l" rtl="0" eaLnBrk="0" fontAlgn="base" hangingPunct="0">
        <a:spcBef>
          <a:spcPct val="20000"/>
        </a:spcBef>
        <a:spcAft>
          <a:spcPct val="0"/>
        </a:spcAft>
        <a:buChar char="–"/>
        <a:defRPr sz="2800">
          <a:solidFill>
            <a:schemeClr val="tx1"/>
          </a:solidFill>
          <a:latin typeface="+mn-lt"/>
        </a:defRPr>
      </a:lvl2pPr>
      <a:lvl3pPr marL="1142971" indent="-228594" algn="l" rtl="0" eaLnBrk="0" fontAlgn="base" hangingPunct="0">
        <a:spcBef>
          <a:spcPct val="20000"/>
        </a:spcBef>
        <a:spcAft>
          <a:spcPct val="0"/>
        </a:spcAft>
        <a:buChar char="•"/>
        <a:defRPr sz="2400">
          <a:solidFill>
            <a:schemeClr val="tx1"/>
          </a:solidFill>
          <a:latin typeface="+mn-lt"/>
        </a:defRPr>
      </a:lvl3pPr>
      <a:lvl4pPr marL="1600160" indent="-228594" algn="l" rtl="0" eaLnBrk="0" fontAlgn="base" hangingPunct="0">
        <a:spcBef>
          <a:spcPct val="20000"/>
        </a:spcBef>
        <a:spcAft>
          <a:spcPct val="0"/>
        </a:spcAft>
        <a:buChar char="–"/>
        <a:defRPr sz="2000">
          <a:solidFill>
            <a:schemeClr val="tx1"/>
          </a:solidFill>
          <a:latin typeface="+mn-lt"/>
        </a:defRPr>
      </a:lvl4pPr>
      <a:lvl5pPr marL="2057349" indent="-228594" algn="l" rtl="0" eaLnBrk="0" fontAlgn="base" hangingPunct="0">
        <a:spcBef>
          <a:spcPct val="20000"/>
        </a:spcBef>
        <a:spcAft>
          <a:spcPct val="0"/>
        </a:spcAft>
        <a:buChar char="»"/>
        <a:defRPr sz="2000">
          <a:solidFill>
            <a:schemeClr val="tx1"/>
          </a:solidFill>
          <a:latin typeface="+mn-lt"/>
        </a:defRPr>
      </a:lvl5pPr>
      <a:lvl6pPr marL="2514537" indent="-228594" algn="l" rtl="0" eaLnBrk="0" fontAlgn="base" hangingPunct="0">
        <a:spcBef>
          <a:spcPct val="20000"/>
        </a:spcBef>
        <a:spcAft>
          <a:spcPct val="0"/>
        </a:spcAft>
        <a:buChar char="»"/>
        <a:defRPr sz="2000">
          <a:solidFill>
            <a:schemeClr val="tx1"/>
          </a:solidFill>
          <a:latin typeface="+mn-lt"/>
        </a:defRPr>
      </a:lvl6pPr>
      <a:lvl7pPr marL="2971726" indent="-228594" algn="l" rtl="0" eaLnBrk="0" fontAlgn="base" hangingPunct="0">
        <a:spcBef>
          <a:spcPct val="20000"/>
        </a:spcBef>
        <a:spcAft>
          <a:spcPct val="0"/>
        </a:spcAft>
        <a:buChar char="»"/>
        <a:defRPr sz="2000">
          <a:solidFill>
            <a:schemeClr val="tx1"/>
          </a:solidFill>
          <a:latin typeface="+mn-lt"/>
        </a:defRPr>
      </a:lvl7pPr>
      <a:lvl8pPr marL="3428914" indent="-228594" algn="l" rtl="0" eaLnBrk="0" fontAlgn="base" hangingPunct="0">
        <a:spcBef>
          <a:spcPct val="20000"/>
        </a:spcBef>
        <a:spcAft>
          <a:spcPct val="0"/>
        </a:spcAft>
        <a:buChar char="»"/>
        <a:defRPr sz="2000">
          <a:solidFill>
            <a:schemeClr val="tx1"/>
          </a:solidFill>
          <a:latin typeface="+mn-lt"/>
        </a:defRPr>
      </a:lvl8pPr>
      <a:lvl9pPr marL="3886103" indent="-228594" algn="l" rtl="0" eaLnBrk="0" fontAlgn="base" hangingPunct="0">
        <a:spcBef>
          <a:spcPct val="20000"/>
        </a:spcBef>
        <a:spcAft>
          <a:spcPct val="0"/>
        </a:spcAft>
        <a:buChar char="»"/>
        <a:defRPr sz="2000">
          <a:solidFill>
            <a:schemeClr val="tx1"/>
          </a:solidFill>
          <a:latin typeface="+mn-lt"/>
        </a:defRPr>
      </a:lvl9pPr>
    </p:bodyStyle>
    <p:other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CE65E46B-895B-5136-DBA5-EB15F54C2AD0}"/>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 du masque</a:t>
            </a:r>
          </a:p>
        </p:txBody>
      </p:sp>
      <p:sp>
        <p:nvSpPr>
          <p:cNvPr id="15363" name="Rectangle 3">
            <a:extLst>
              <a:ext uri="{FF2B5EF4-FFF2-40B4-BE49-F238E27FC236}">
                <a16:creationId xmlns:a16="http://schemas.microsoft.com/office/drawing/2014/main" id="{9B3FE1D7-550A-7A5F-A1A8-15A805352905}"/>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1028" name="Rectangle 4">
            <a:extLst>
              <a:ext uri="{FF2B5EF4-FFF2-40B4-BE49-F238E27FC236}">
                <a16:creationId xmlns:a16="http://schemas.microsoft.com/office/drawing/2014/main" id="{0C5A899F-BE3B-8F36-F157-E752713AB6BB}"/>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pPr>
              <a:defRPr/>
            </a:pPr>
            <a:endParaRPr lang="fr-FR" altLang="fr-FR"/>
          </a:p>
        </p:txBody>
      </p:sp>
      <p:sp>
        <p:nvSpPr>
          <p:cNvPr id="1029" name="Rectangle 5">
            <a:extLst>
              <a:ext uri="{FF2B5EF4-FFF2-40B4-BE49-F238E27FC236}">
                <a16:creationId xmlns:a16="http://schemas.microsoft.com/office/drawing/2014/main" id="{3C94D509-F916-708B-72E3-324D068E8F66}"/>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defRPr>
            </a:lvl1pPr>
          </a:lstStyle>
          <a:p>
            <a:pPr>
              <a:defRPr/>
            </a:pPr>
            <a:endParaRPr lang="fr-FR" altLang="fr-FR"/>
          </a:p>
        </p:txBody>
      </p:sp>
      <p:sp>
        <p:nvSpPr>
          <p:cNvPr id="1030" name="Rectangle 6">
            <a:extLst>
              <a:ext uri="{FF2B5EF4-FFF2-40B4-BE49-F238E27FC236}">
                <a16:creationId xmlns:a16="http://schemas.microsoft.com/office/drawing/2014/main" id="{72BB6B2B-AA1E-D093-28CB-9A741037EC85}"/>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anose="02020603050405020304" pitchFamily="18" charset="0"/>
              </a:defRPr>
            </a:lvl1pPr>
          </a:lstStyle>
          <a:p>
            <a:pPr>
              <a:defRPr/>
            </a:pPr>
            <a:fld id="{B297CAB2-FAEE-48CD-90A8-5C4AC708DDDB}" type="slidenum">
              <a:rPr lang="fr-FR" altLang="fr-FR"/>
              <a:pPr>
                <a:defRPr/>
              </a:pPr>
              <a:t>‹N°›</a:t>
            </a:fld>
            <a:endParaRPr lang="fr-FR" altLang="fr-FR"/>
          </a:p>
        </p:txBody>
      </p:sp>
    </p:spTree>
    <p:extLst>
      <p:ext uri="{BB962C8B-B14F-4D97-AF65-F5344CB8AC3E}">
        <p14:creationId xmlns:p14="http://schemas.microsoft.com/office/powerpoint/2010/main" val="3103479812"/>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189" algn="ctr" rtl="0" eaLnBrk="0" fontAlgn="base" hangingPunct="0">
        <a:spcBef>
          <a:spcPct val="0"/>
        </a:spcBef>
        <a:spcAft>
          <a:spcPct val="0"/>
        </a:spcAft>
        <a:defRPr sz="4400">
          <a:solidFill>
            <a:schemeClr val="tx2"/>
          </a:solidFill>
          <a:latin typeface="Times New Roman" pitchFamily="18" charset="0"/>
        </a:defRPr>
      </a:lvl6pPr>
      <a:lvl7pPr marL="914377" algn="ctr" rtl="0" eaLnBrk="0" fontAlgn="base" hangingPunct="0">
        <a:spcBef>
          <a:spcPct val="0"/>
        </a:spcBef>
        <a:spcAft>
          <a:spcPct val="0"/>
        </a:spcAft>
        <a:defRPr sz="4400">
          <a:solidFill>
            <a:schemeClr val="tx2"/>
          </a:solidFill>
          <a:latin typeface="Times New Roman" pitchFamily="18" charset="0"/>
        </a:defRPr>
      </a:lvl7pPr>
      <a:lvl8pPr marL="1371566" algn="ctr" rtl="0" eaLnBrk="0" fontAlgn="base" hangingPunct="0">
        <a:spcBef>
          <a:spcPct val="0"/>
        </a:spcBef>
        <a:spcAft>
          <a:spcPct val="0"/>
        </a:spcAft>
        <a:defRPr sz="4400">
          <a:solidFill>
            <a:schemeClr val="tx2"/>
          </a:solidFill>
          <a:latin typeface="Times New Roman" pitchFamily="18" charset="0"/>
        </a:defRPr>
      </a:lvl8pPr>
      <a:lvl9pPr marL="1828754" algn="ctr" rtl="0" eaLnBrk="0" fontAlgn="base" hangingPunct="0">
        <a:spcBef>
          <a:spcPct val="0"/>
        </a:spcBef>
        <a:spcAft>
          <a:spcPct val="0"/>
        </a:spcAft>
        <a:defRPr sz="4400">
          <a:solidFill>
            <a:schemeClr val="tx2"/>
          </a:solidFill>
          <a:latin typeface="Times New Roman" pitchFamily="18"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537" indent="-228594" algn="l" rtl="0" eaLnBrk="0" fontAlgn="base" hangingPunct="0">
        <a:spcBef>
          <a:spcPct val="20000"/>
        </a:spcBef>
        <a:spcAft>
          <a:spcPct val="0"/>
        </a:spcAft>
        <a:buChar char="»"/>
        <a:defRPr sz="2000">
          <a:solidFill>
            <a:schemeClr val="tx1"/>
          </a:solidFill>
          <a:latin typeface="+mn-lt"/>
        </a:defRPr>
      </a:lvl6pPr>
      <a:lvl7pPr marL="2971726" indent="-228594" algn="l" rtl="0" eaLnBrk="0" fontAlgn="base" hangingPunct="0">
        <a:spcBef>
          <a:spcPct val="20000"/>
        </a:spcBef>
        <a:spcAft>
          <a:spcPct val="0"/>
        </a:spcAft>
        <a:buChar char="»"/>
        <a:defRPr sz="2000">
          <a:solidFill>
            <a:schemeClr val="tx1"/>
          </a:solidFill>
          <a:latin typeface="+mn-lt"/>
        </a:defRPr>
      </a:lvl7pPr>
      <a:lvl8pPr marL="3428914" indent="-228594" algn="l" rtl="0" eaLnBrk="0" fontAlgn="base" hangingPunct="0">
        <a:spcBef>
          <a:spcPct val="20000"/>
        </a:spcBef>
        <a:spcAft>
          <a:spcPct val="0"/>
        </a:spcAft>
        <a:buChar char="»"/>
        <a:defRPr sz="2000">
          <a:solidFill>
            <a:schemeClr val="tx1"/>
          </a:solidFill>
          <a:latin typeface="+mn-lt"/>
        </a:defRPr>
      </a:lvl8pPr>
      <a:lvl9pPr marL="3886103" indent="-228594" algn="l" rtl="0" eaLnBrk="0" fontAlgn="base" hangingPunct="0">
        <a:spcBef>
          <a:spcPct val="20000"/>
        </a:spcBef>
        <a:spcAft>
          <a:spcPct val="0"/>
        </a:spcAft>
        <a:buChar char="»"/>
        <a:defRPr sz="2000">
          <a:solidFill>
            <a:schemeClr val="tx1"/>
          </a:solidFill>
          <a:latin typeface="+mn-lt"/>
        </a:defRPr>
      </a:lvl9pPr>
    </p:bodyStyle>
    <p:other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fr-FR" noProof="0"/>
              <a:t>Modifiez le style du titre</a:t>
            </a:r>
          </a:p>
        </p:txBody>
      </p:sp>
      <p:sp>
        <p:nvSpPr>
          <p:cNvPr id="3" name="Espace réservé du texte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0708581E-A9B7-48C9-953B-C6319A5D444F}" type="datetime1">
              <a:rPr lang="fr-BE" noProof="0" smtClean="0"/>
              <a:t>16-02-24</a:t>
            </a:fld>
            <a:endParaRPr lang="fr-FR" noProof="0"/>
          </a:p>
        </p:txBody>
      </p:sp>
      <p:sp>
        <p:nvSpPr>
          <p:cNvPr id="5" name="Espace réservé du pied de page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pPr rtl="0"/>
            <a:endParaRPr lang="fr-FR" noProof="0"/>
          </a:p>
        </p:txBody>
      </p:sp>
      <p:sp>
        <p:nvSpPr>
          <p:cNvPr id="6" name="Espace réservé du numéro de diapositive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3A98EE3D-8CD1-4C3F-BD1C-C98C9596463C}" type="slidenum">
              <a:rPr lang="fr-FR" noProof="0" smtClean="0"/>
              <a:t>‹N°›</a:t>
            </a:fld>
            <a:endParaRPr lang="fr-FR" noProof="0"/>
          </a:p>
        </p:txBody>
      </p:sp>
    </p:spTree>
    <p:extLst>
      <p:ext uri="{BB962C8B-B14F-4D97-AF65-F5344CB8AC3E}">
        <p14:creationId xmlns:p14="http://schemas.microsoft.com/office/powerpoint/2010/main" val="300059580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 id="2147483810" r:id="rId18"/>
  </p:sldLayoutIdLst>
  <p:hf hdr="0" ftr="0" dt="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3.xml"/><Relationship Id="rId1" Type="http://schemas.openxmlformats.org/officeDocument/2006/relationships/slideLayout" Target="../slideLayouts/slideLayout74.xml"/><Relationship Id="rId5" Type="http://schemas.openxmlformats.org/officeDocument/2006/relationships/image" Target="../media/image20.pn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oecd.org/coronavirus/policy-responses/l-impact-territorial-du-covid-19-gerer-la-crise-entre-niveaux-de-gouvernement-2596466b/" TargetMode="External"/><Relationship Id="rId1" Type="http://schemas.openxmlformats.org/officeDocument/2006/relationships/slideLayout" Target="../slideLayouts/slideLayout93.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youtube.com/channel/UCg-JAk-W7-yOtEAMhRO00CQ/videos" TargetMode="Externa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www.lejournaldumedecin.com/magazine/huit-ministres-de-la-sante-qui-fait-quoi/article-normal-51511.html" TargetMode="External"/><Relationship Id="rId2" Type="http://schemas.openxmlformats.org/officeDocument/2006/relationships/image" Target="../media/image37.jpg"/><Relationship Id="rId1" Type="http://schemas.openxmlformats.org/officeDocument/2006/relationships/slideLayout" Target="../slideLayouts/slideLayout74.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9.xml"/><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33.xml"/><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s://www.conseilsuperieurdesfinances.be/fr/le-conseil-superieur-des-finances/comite-detude-sur-le-vieillissement" TargetMode="External"/><Relationship Id="rId1" Type="http://schemas.openxmlformats.org/officeDocument/2006/relationships/slideLayout" Target="../slideLayouts/slideLayout33.xml"/><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63.xml"/></Relationships>
</file>

<file path=ppt/slides/_rels/slide3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3.xml"/></Relationships>
</file>

<file path=ppt/slides/_rels/slide3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3.xml"/></Relationships>
</file>

<file path=ppt/slides/_rels/slide3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9.png"/><Relationship Id="rId7" Type="http://schemas.openxmlformats.org/officeDocument/2006/relationships/diagramLayout" Target="../diagrams/layout1.xml"/><Relationship Id="rId2" Type="http://schemas.openxmlformats.org/officeDocument/2006/relationships/image" Target="../media/image55.png"/><Relationship Id="rId1" Type="http://schemas.openxmlformats.org/officeDocument/2006/relationships/slideLayout" Target="../slideLayouts/slideLayout1.xml"/><Relationship Id="rId6" Type="http://schemas.openxmlformats.org/officeDocument/2006/relationships/diagramData" Target="../diagrams/data1.xml"/><Relationship Id="rId5" Type="http://schemas.openxmlformats.org/officeDocument/2006/relationships/hyperlink" Target="https://podcasters.spotify.com/pod/show/leur-recherche-notre-sant0/episodes/Premiers-pas-ingaux--comprendre-les-ingalits-sociales-de-sant-prinatale-e2efnmp" TargetMode="External"/><Relationship Id="rId10" Type="http://schemas.microsoft.com/office/2007/relationships/diagramDrawing" Target="../diagrams/drawing1.xml"/><Relationship Id="rId4" Type="http://schemas.openxmlformats.org/officeDocument/2006/relationships/image" Target="../media/image56.png"/><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hyperlink" Target="https://www.oecd-ilibrary.org/docserver/ad46594b-fr.pdf?expires=1707582149&amp;id=id&amp;accname=guest&amp;checksum=FEC863160A21D2C97476CDA81F14D84B"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1.xml"/><Relationship Id="rId1" Type="http://schemas.openxmlformats.org/officeDocument/2006/relationships/slideLayout" Target="../slideLayouts/slideLayout74.xml"/><Relationship Id="rId4" Type="http://schemas.openxmlformats.org/officeDocument/2006/relationships/slide" Target="slide18.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4.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8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6F7E9F-85C3-A88B-A3C3-390C43B48FAE}"/>
              </a:ext>
            </a:extLst>
          </p:cNvPr>
          <p:cNvSpPr>
            <a:spLocks noGrp="1"/>
          </p:cNvSpPr>
          <p:nvPr>
            <p:ph type="ctrTitle"/>
          </p:nvPr>
        </p:nvSpPr>
        <p:spPr>
          <a:xfrm>
            <a:off x="1567757" y="450835"/>
            <a:ext cx="9144000" cy="2387600"/>
          </a:xfrm>
        </p:spPr>
        <p:txBody>
          <a:bodyPr>
            <a:normAutofit/>
          </a:bodyPr>
          <a:lstStyle/>
          <a:p>
            <a:r>
              <a:rPr lang="fr-BE" sz="4000" b="1" dirty="0">
                <a:solidFill>
                  <a:schemeClr val="accent1"/>
                </a:solidFill>
              </a:rPr>
              <a:t>Soins de santé : enjeux et perspectives dans la Belgique fédérale </a:t>
            </a:r>
          </a:p>
        </p:txBody>
      </p:sp>
      <p:sp>
        <p:nvSpPr>
          <p:cNvPr id="3" name="Sous-titre 2">
            <a:extLst>
              <a:ext uri="{FF2B5EF4-FFF2-40B4-BE49-F238E27FC236}">
                <a16:creationId xmlns:a16="http://schemas.microsoft.com/office/drawing/2014/main" id="{07DE1E7D-BEEA-7229-F87F-FB828079D224}"/>
              </a:ext>
            </a:extLst>
          </p:cNvPr>
          <p:cNvSpPr>
            <a:spLocks noGrp="1"/>
          </p:cNvSpPr>
          <p:nvPr>
            <p:ph type="subTitle" idx="1"/>
          </p:nvPr>
        </p:nvSpPr>
        <p:spPr>
          <a:xfrm>
            <a:off x="1154316" y="3769511"/>
            <a:ext cx="9883367" cy="1655762"/>
          </a:xfrm>
        </p:spPr>
        <p:txBody>
          <a:bodyPr>
            <a:normAutofit/>
          </a:bodyPr>
          <a:lstStyle/>
          <a:p>
            <a:r>
              <a:rPr lang="fr-BE" b="1" dirty="0">
                <a:solidFill>
                  <a:schemeClr val="accent1"/>
                </a:solidFill>
              </a:rPr>
              <a:t>Benoit Bayenet</a:t>
            </a:r>
          </a:p>
          <a:p>
            <a:r>
              <a:rPr lang="fr-BE" b="1" dirty="0">
                <a:solidFill>
                  <a:schemeClr val="accent1"/>
                </a:solidFill>
              </a:rPr>
              <a:t>Professeur ULB/</a:t>
            </a:r>
            <a:r>
              <a:rPr lang="fr-BE" b="1" dirty="0" err="1">
                <a:solidFill>
                  <a:schemeClr val="accent1"/>
                </a:solidFill>
              </a:rPr>
              <a:t>ULiège</a:t>
            </a:r>
            <a:endParaRPr lang="fr-BE" b="1" dirty="0">
              <a:solidFill>
                <a:schemeClr val="accent1"/>
              </a:solidFill>
            </a:endParaRPr>
          </a:p>
          <a:p>
            <a:r>
              <a:rPr lang="fr-BE" b="1" dirty="0">
                <a:solidFill>
                  <a:schemeClr val="accent1"/>
                </a:solidFill>
              </a:rPr>
              <a:t>Formation </a:t>
            </a:r>
            <a:r>
              <a:rPr lang="fr-BE" b="1" dirty="0" err="1">
                <a:solidFill>
                  <a:schemeClr val="accent1"/>
                </a:solidFill>
              </a:rPr>
              <a:t>Absym</a:t>
            </a:r>
            <a:r>
              <a:rPr lang="fr-BE" b="1" dirty="0">
                <a:solidFill>
                  <a:schemeClr val="accent1"/>
                </a:solidFill>
              </a:rPr>
              <a:t> février 2023</a:t>
            </a:r>
          </a:p>
        </p:txBody>
      </p:sp>
      <p:pic>
        <p:nvPicPr>
          <p:cNvPr id="4" name="Image 3">
            <a:extLst>
              <a:ext uri="{FF2B5EF4-FFF2-40B4-BE49-F238E27FC236}">
                <a16:creationId xmlns:a16="http://schemas.microsoft.com/office/drawing/2014/main" id="{8AAB1DDC-3C3A-F7CD-4CC9-F58CA224F931}"/>
              </a:ext>
            </a:extLst>
          </p:cNvPr>
          <p:cNvPicPr>
            <a:picLocks noChangeAspect="1"/>
          </p:cNvPicPr>
          <p:nvPr/>
        </p:nvPicPr>
        <p:blipFill>
          <a:blip r:embed="rId2"/>
          <a:stretch>
            <a:fillRect/>
          </a:stretch>
        </p:blipFill>
        <p:spPr>
          <a:xfrm>
            <a:off x="10879073" y="0"/>
            <a:ext cx="1243692" cy="1243692"/>
          </a:xfrm>
          <a:prstGeom prst="rect">
            <a:avLst/>
          </a:prstGeom>
        </p:spPr>
      </p:pic>
      <p:pic>
        <p:nvPicPr>
          <p:cNvPr id="1026" name="Picture 2" descr="ULB - Université Libre de Bruxelles">
            <a:extLst>
              <a:ext uri="{FF2B5EF4-FFF2-40B4-BE49-F238E27FC236}">
                <a16:creationId xmlns:a16="http://schemas.microsoft.com/office/drawing/2014/main" id="{BCFFCAA6-DBC0-FA73-17B1-6A9C6A4110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01789"/>
            <a:ext cx="2608505" cy="934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351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Espace réservé du numéro de diapositive 3">
            <a:extLst>
              <a:ext uri="{FF2B5EF4-FFF2-40B4-BE49-F238E27FC236}">
                <a16:creationId xmlns:a16="http://schemas.microsoft.com/office/drawing/2014/main" id="{A7305021-0D11-461F-AAD7-7BE13305E05A}"/>
              </a:ext>
            </a:extLst>
          </p:cNvPr>
          <p:cNvSpPr>
            <a:spLocks noGrp="1"/>
          </p:cNvSpPr>
          <p:nvPr>
            <p:ph type="sldNum" sz="quarter" idx="12"/>
          </p:nvPr>
        </p:nvSpPr>
        <p:spPr>
          <a:xfrm>
            <a:off x="9257717" y="6097412"/>
            <a:ext cx="2540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F70D057-C2EA-4EB0-9C3F-4F77FDAEA618}" type="slidenum">
              <a:rPr kumimoji="0" lang="fr-FR" altLang="fr-FR"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fr-FR" altLang="fr-FR"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grpSp>
        <p:nvGrpSpPr>
          <p:cNvPr id="98307" name="Group 15">
            <a:extLst>
              <a:ext uri="{FF2B5EF4-FFF2-40B4-BE49-F238E27FC236}">
                <a16:creationId xmlns:a16="http://schemas.microsoft.com/office/drawing/2014/main" id="{556304CB-D4E7-4DF0-9ACA-BAC784AD2EB3}"/>
              </a:ext>
            </a:extLst>
          </p:cNvPr>
          <p:cNvGrpSpPr>
            <a:grpSpLocks/>
          </p:cNvGrpSpPr>
          <p:nvPr/>
        </p:nvGrpSpPr>
        <p:grpSpPr bwMode="auto">
          <a:xfrm>
            <a:off x="92074" y="35382"/>
            <a:ext cx="11820525" cy="6577013"/>
            <a:chOff x="-902" y="24"/>
            <a:chExt cx="7446" cy="4143"/>
          </a:xfrm>
        </p:grpSpPr>
        <p:sp>
          <p:nvSpPr>
            <p:cNvPr id="98318" name="Text Box 20">
              <a:extLst>
                <a:ext uri="{FF2B5EF4-FFF2-40B4-BE49-F238E27FC236}">
                  <a16:creationId xmlns:a16="http://schemas.microsoft.com/office/drawing/2014/main" id="{CE765524-71F0-47C7-B02F-817C901B2AB8}"/>
                </a:ext>
              </a:extLst>
            </p:cNvPr>
            <p:cNvSpPr txBox="1">
              <a:spLocks noChangeArrowheads="1"/>
            </p:cNvSpPr>
            <p:nvPr/>
          </p:nvSpPr>
          <p:spPr bwMode="auto">
            <a:xfrm>
              <a:off x="2204" y="3936"/>
              <a:ext cx="1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3333CC"/>
                </a:solidFill>
                <a:effectLst/>
                <a:uLnTx/>
                <a:uFillTx/>
                <a:latin typeface="Comic Sans MS" panose="030F0702030302020204" pitchFamily="66" charset="0"/>
                <a:ea typeface="+mn-ea"/>
                <a:cs typeface="Arial" panose="020B0604020202020204" pitchFamily="34" charset="0"/>
              </a:endParaRPr>
            </a:p>
          </p:txBody>
        </p:sp>
        <p:sp>
          <p:nvSpPr>
            <p:cNvPr id="98319" name="Text Box 21">
              <a:extLst>
                <a:ext uri="{FF2B5EF4-FFF2-40B4-BE49-F238E27FC236}">
                  <a16:creationId xmlns:a16="http://schemas.microsoft.com/office/drawing/2014/main" id="{027E5993-1AD1-46CA-8638-ABD2288AC461}"/>
                </a:ext>
              </a:extLst>
            </p:cNvPr>
            <p:cNvSpPr txBox="1">
              <a:spLocks noChangeArrowheads="1"/>
            </p:cNvSpPr>
            <p:nvPr/>
          </p:nvSpPr>
          <p:spPr bwMode="auto">
            <a:xfrm>
              <a:off x="-902" y="24"/>
              <a:ext cx="7446"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BE" altLang="fr-FR" sz="1800" b="0" i="1" u="none" strike="noStrike" kern="1200" cap="none" spc="0" normalizeH="0" baseline="0" noProof="0" dirty="0">
                  <a:ln>
                    <a:noFill/>
                  </a:ln>
                  <a:solidFill>
                    <a:srgbClr val="3333CC"/>
                  </a:solidFill>
                  <a:effectLst/>
                  <a:uLnTx/>
                  <a:uFillTx/>
                  <a:latin typeface="Comic Sans MS" panose="030F0702030302020204" pitchFamily="66" charset="0"/>
                  <a:ea typeface="+mn-ea"/>
                  <a:cs typeface="Arial" panose="020B0604020202020204" pitchFamily="34" charset="0"/>
                </a:rPr>
                <a:t>Résultat : une organisation complexe …. totalement asymétrique … dans les faits à « 3+2+3 entités » dont le fait régional s’est de plus en plus affirmé et pour lesquelles les compétences sont différentes pour chaque entité  ….</a:t>
              </a:r>
            </a:p>
          </p:txBody>
        </p:sp>
      </p:grpSp>
      <p:sp>
        <p:nvSpPr>
          <p:cNvPr id="98308" name="Rectangle 2">
            <a:extLst>
              <a:ext uri="{FF2B5EF4-FFF2-40B4-BE49-F238E27FC236}">
                <a16:creationId xmlns:a16="http://schemas.microsoft.com/office/drawing/2014/main" id="{7668B998-012F-4E66-A254-7B32F89569F5}"/>
              </a:ext>
            </a:extLst>
          </p:cNvPr>
          <p:cNvSpPr>
            <a:spLocks noChangeArrowheads="1"/>
          </p:cNvSpPr>
          <p:nvPr/>
        </p:nvSpPr>
        <p:spPr bwMode="auto">
          <a:xfrm>
            <a:off x="1524001" y="13157"/>
            <a:ext cx="18473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tabLst>
                <a:tab pos="4913313" algn="l"/>
              </a:tabLst>
              <a:defRPr sz="3200">
                <a:solidFill>
                  <a:schemeClr val="tx1"/>
                </a:solidFill>
                <a:latin typeface="Times New Roman" panose="02020603050405020304" pitchFamily="18" charset="0"/>
              </a:defRPr>
            </a:lvl1pPr>
            <a:lvl2pPr marL="742950" indent="-285750">
              <a:spcBef>
                <a:spcPct val="20000"/>
              </a:spcBef>
              <a:buChar char="–"/>
              <a:tabLst>
                <a:tab pos="4913313" algn="l"/>
              </a:tabLst>
              <a:defRPr sz="2800">
                <a:solidFill>
                  <a:schemeClr val="tx1"/>
                </a:solidFill>
                <a:latin typeface="Times New Roman" panose="02020603050405020304" pitchFamily="18" charset="0"/>
              </a:defRPr>
            </a:lvl2pPr>
            <a:lvl3pPr marL="1143000" indent="-228600">
              <a:spcBef>
                <a:spcPct val="20000"/>
              </a:spcBef>
              <a:buChar char="•"/>
              <a:tabLst>
                <a:tab pos="4913313" algn="l"/>
              </a:tabLst>
              <a:defRPr sz="2400">
                <a:solidFill>
                  <a:schemeClr val="tx1"/>
                </a:solidFill>
                <a:latin typeface="Times New Roman" panose="02020603050405020304" pitchFamily="18" charset="0"/>
              </a:defRPr>
            </a:lvl3pPr>
            <a:lvl4pPr marL="1600200" indent="-228600">
              <a:spcBef>
                <a:spcPct val="20000"/>
              </a:spcBef>
              <a:buChar char="–"/>
              <a:tabLst>
                <a:tab pos="4913313" algn="l"/>
              </a:tabLst>
              <a:defRPr sz="2000">
                <a:solidFill>
                  <a:schemeClr val="tx1"/>
                </a:solidFill>
                <a:latin typeface="Times New Roman" panose="02020603050405020304" pitchFamily="18" charset="0"/>
              </a:defRPr>
            </a:lvl4pPr>
            <a:lvl5pPr marL="2057400" indent="-228600">
              <a:spcBef>
                <a:spcPct val="20000"/>
              </a:spcBef>
              <a:buChar char="»"/>
              <a:tabLst>
                <a:tab pos="4913313"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4913313"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4913313"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4913313"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4913313" algn="l"/>
              </a:tabLs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913313" algn="l"/>
              </a:tabLst>
              <a:defRPr/>
            </a:pPr>
            <a:endParaRPr kumimoji="0" lang="fr-FR" altLang="fr-FR" sz="2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98309" name="Image 2">
            <a:extLst>
              <a:ext uri="{FF2B5EF4-FFF2-40B4-BE49-F238E27FC236}">
                <a16:creationId xmlns:a16="http://schemas.microsoft.com/office/drawing/2014/main" id="{9C8B5CA8-27C6-4E76-AF07-3110DB554C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016001"/>
            <a:ext cx="6203950" cy="5026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Flèche : courbe vers la gauche 2">
            <a:extLst>
              <a:ext uri="{FF2B5EF4-FFF2-40B4-BE49-F238E27FC236}">
                <a16:creationId xmlns:a16="http://schemas.microsoft.com/office/drawing/2014/main" id="{E1C197B3-B6A1-4E53-A168-F8428F612BC2}"/>
              </a:ext>
            </a:extLst>
          </p:cNvPr>
          <p:cNvSpPr>
            <a:spLocks noChangeArrowheads="1"/>
          </p:cNvSpPr>
          <p:nvPr/>
        </p:nvSpPr>
        <p:spPr bwMode="auto">
          <a:xfrm rot="-5400000">
            <a:off x="6337300" y="1917700"/>
            <a:ext cx="533400" cy="2794000"/>
          </a:xfrm>
          <a:prstGeom prst="curvedLeftArrow">
            <a:avLst>
              <a:gd name="adj1" fmla="val 24978"/>
              <a:gd name="adj2" fmla="val 50004"/>
              <a:gd name="adj3" fmla="val 25000"/>
            </a:avLst>
          </a:prstGeom>
          <a:solidFill>
            <a:schemeClr val="accent2"/>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BE" altLang="fr-FR" sz="2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 name="Flèche : courbe vers la droite 3">
            <a:extLst>
              <a:ext uri="{FF2B5EF4-FFF2-40B4-BE49-F238E27FC236}">
                <a16:creationId xmlns:a16="http://schemas.microsoft.com/office/drawing/2014/main" id="{FD1AA9E0-4156-4A4B-A36C-3C1E53AE950E}"/>
              </a:ext>
            </a:extLst>
          </p:cNvPr>
          <p:cNvSpPr>
            <a:spLocks noChangeArrowheads="1"/>
          </p:cNvSpPr>
          <p:nvPr/>
        </p:nvSpPr>
        <p:spPr bwMode="auto">
          <a:xfrm>
            <a:off x="4343400" y="3886200"/>
            <a:ext cx="381000" cy="1905000"/>
          </a:xfrm>
          <a:prstGeom prst="curvedRightArrow">
            <a:avLst>
              <a:gd name="adj1" fmla="val 25000"/>
              <a:gd name="adj2" fmla="val 50000"/>
              <a:gd name="adj3" fmla="val 25000"/>
            </a:avLst>
          </a:prstGeom>
          <a:solidFill>
            <a:schemeClr val="accent2"/>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BE" altLang="fr-FR" sz="2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Flèche : courbe vers la gauche 4">
            <a:extLst>
              <a:ext uri="{FF2B5EF4-FFF2-40B4-BE49-F238E27FC236}">
                <a16:creationId xmlns:a16="http://schemas.microsoft.com/office/drawing/2014/main" id="{B4ADF2D2-DD4D-48F3-8390-FB96ACA36B12}"/>
              </a:ext>
            </a:extLst>
          </p:cNvPr>
          <p:cNvSpPr>
            <a:spLocks noChangeArrowheads="1"/>
          </p:cNvSpPr>
          <p:nvPr/>
        </p:nvSpPr>
        <p:spPr bwMode="auto">
          <a:xfrm rot="5220352">
            <a:off x="5597526" y="2544763"/>
            <a:ext cx="768350" cy="4003675"/>
          </a:xfrm>
          <a:prstGeom prst="curvedLeftArrow">
            <a:avLst>
              <a:gd name="adj1" fmla="val 24968"/>
              <a:gd name="adj2" fmla="val 49960"/>
              <a:gd name="adj3" fmla="val 25000"/>
            </a:avLst>
          </a:prstGeom>
          <a:solidFill>
            <a:schemeClr val="accent2"/>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BE" altLang="fr-FR" sz="2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98313" name="Picture 13" descr="Résultat de recherche d'images pour &quot;logo cocom&quot;">
            <a:extLst>
              <a:ext uri="{FF2B5EF4-FFF2-40B4-BE49-F238E27FC236}">
                <a16:creationId xmlns:a16="http://schemas.microsoft.com/office/drawing/2014/main" id="{7536CC78-9607-498B-9552-DEFEDB3387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4414" y="5037138"/>
            <a:ext cx="5111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14" name="Rectangle : coins arrondis 7">
            <a:extLst>
              <a:ext uri="{FF2B5EF4-FFF2-40B4-BE49-F238E27FC236}">
                <a16:creationId xmlns:a16="http://schemas.microsoft.com/office/drawing/2014/main" id="{F1028B52-324E-4629-8817-731FD2A2EB4B}"/>
              </a:ext>
            </a:extLst>
          </p:cNvPr>
          <p:cNvSpPr>
            <a:spLocks noChangeArrowheads="1"/>
          </p:cNvSpPr>
          <p:nvPr/>
        </p:nvSpPr>
        <p:spPr bwMode="auto">
          <a:xfrm>
            <a:off x="7086600" y="5664201"/>
            <a:ext cx="381000" cy="295275"/>
          </a:xfrm>
          <a:prstGeom prst="roundRect">
            <a:avLst>
              <a:gd name="adj" fmla="val 16667"/>
            </a:avLst>
          </a:prstGeom>
          <a:solidFill>
            <a:schemeClr val="bg1"/>
          </a:solidFill>
          <a:ln w="9525" algn="ctr">
            <a:solidFill>
              <a:schemeClr val="bg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BE" altLang="fr-FR" sz="2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98315" name="Image 6">
            <a:extLst>
              <a:ext uri="{FF2B5EF4-FFF2-40B4-BE49-F238E27FC236}">
                <a16:creationId xmlns:a16="http://schemas.microsoft.com/office/drawing/2014/main" id="{56E7D568-4CD0-4A6B-9BDE-85C6C0AE30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59625" y="5656264"/>
            <a:ext cx="2349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Flèche : courbe vers la gauche 17">
            <a:extLst>
              <a:ext uri="{FF2B5EF4-FFF2-40B4-BE49-F238E27FC236}">
                <a16:creationId xmlns:a16="http://schemas.microsoft.com/office/drawing/2014/main" id="{09C2AE67-0B60-44D9-A2F9-0D6E030BEFC5}"/>
              </a:ext>
            </a:extLst>
          </p:cNvPr>
          <p:cNvSpPr>
            <a:spLocks noChangeArrowheads="1"/>
          </p:cNvSpPr>
          <p:nvPr/>
        </p:nvSpPr>
        <p:spPr bwMode="auto">
          <a:xfrm rot="-2816346">
            <a:off x="8173245" y="3393282"/>
            <a:ext cx="404812" cy="2524125"/>
          </a:xfrm>
          <a:prstGeom prst="curvedLeftArrow">
            <a:avLst>
              <a:gd name="adj1" fmla="val 24883"/>
              <a:gd name="adj2" fmla="val 49882"/>
              <a:gd name="adj3" fmla="val 25000"/>
            </a:avLst>
          </a:prstGeom>
          <a:solidFill>
            <a:schemeClr val="accent2"/>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BE" altLang="fr-FR" sz="2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 name="ZoneTexte 18">
            <a:extLst>
              <a:ext uri="{FF2B5EF4-FFF2-40B4-BE49-F238E27FC236}">
                <a16:creationId xmlns:a16="http://schemas.microsoft.com/office/drawing/2014/main" id="{46687479-C709-4689-9506-9A73FCD25CB2}"/>
              </a:ext>
            </a:extLst>
          </p:cNvPr>
          <p:cNvSpPr txBox="1"/>
          <p:nvPr/>
        </p:nvSpPr>
        <p:spPr>
          <a:xfrm>
            <a:off x="1820845" y="3726265"/>
            <a:ext cx="1836820"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altLang="fr-FR" sz="1800" b="0" i="1" u="none" strike="noStrike" kern="1200" cap="none" spc="0" normalizeH="0" baseline="0" noProof="0" dirty="0">
                <a:ln>
                  <a:noFill/>
                </a:ln>
                <a:solidFill>
                  <a:srgbClr val="3333CC"/>
                </a:solidFill>
                <a:effectLst/>
                <a:uLnTx/>
                <a:uFillTx/>
                <a:latin typeface="Comic Sans MS" panose="030F0702030302020204" pitchFamily="66" charset="0"/>
                <a:ea typeface="+mn-ea"/>
                <a:cs typeface="Arial" panose="020B0604020202020204" pitchFamily="34" charset="0"/>
              </a:rPr>
              <a:t>Entités fédérées : seuls 4 parlements sont élus directs</a:t>
            </a:r>
            <a:endParaRPr kumimoji="0" lang="fr-BE" sz="18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21" name="Flèche : courbe vers la droite 20">
            <a:extLst>
              <a:ext uri="{FF2B5EF4-FFF2-40B4-BE49-F238E27FC236}">
                <a16:creationId xmlns:a16="http://schemas.microsoft.com/office/drawing/2014/main" id="{5284A420-5C80-4F7E-B341-1FDF07921A81}"/>
              </a:ext>
            </a:extLst>
          </p:cNvPr>
          <p:cNvSpPr>
            <a:spLocks noChangeArrowheads="1"/>
          </p:cNvSpPr>
          <p:nvPr/>
        </p:nvSpPr>
        <p:spPr bwMode="auto">
          <a:xfrm rot="2824113">
            <a:off x="6498544" y="849213"/>
            <a:ext cx="569443" cy="2796288"/>
          </a:xfrm>
          <a:prstGeom prst="curvedRightArrow">
            <a:avLst>
              <a:gd name="adj1" fmla="val 25000"/>
              <a:gd name="adj2" fmla="val 50000"/>
              <a:gd name="adj3" fmla="val 25000"/>
            </a:avLst>
          </a:prstGeom>
          <a:solidFill>
            <a:schemeClr val="accent2">
              <a:lumMod val="40000"/>
              <a:lumOff val="60000"/>
            </a:schemeClr>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BE" altLang="fr-FR" sz="2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715318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8"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EB7FB-5D4D-3AAB-6520-CAC579293555}"/>
            </a:ext>
          </a:extLst>
        </p:cNvPr>
        <p:cNvGrpSpPr/>
        <p:nvPr/>
      </p:nvGrpSpPr>
      <p:grpSpPr>
        <a:xfrm>
          <a:off x="0" y="0"/>
          <a:ext cx="0" cy="0"/>
          <a:chOff x="0" y="0"/>
          <a:chExt cx="0" cy="0"/>
        </a:xfrm>
      </p:grpSpPr>
      <p:sp>
        <p:nvSpPr>
          <p:cNvPr id="96258" name="Espace réservé du numéro de diapositive 1">
            <a:extLst>
              <a:ext uri="{FF2B5EF4-FFF2-40B4-BE49-F238E27FC236}">
                <a16:creationId xmlns:a16="http://schemas.microsoft.com/office/drawing/2014/main" id="{E32B156D-B16F-845A-F34C-2F8C7E9AD022}"/>
              </a:ext>
            </a:extLst>
          </p:cNvPr>
          <p:cNvSpPr>
            <a:spLocks noGrp="1"/>
          </p:cNvSpPr>
          <p:nvPr>
            <p:ph type="sldNum" sz="quarter" idx="12"/>
          </p:nvPr>
        </p:nvSpPr>
        <p:spPr>
          <a:xfrm>
            <a:off x="9308051" y="6135495"/>
            <a:ext cx="2540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32" indent="-285744">
              <a:spcBef>
                <a:spcPct val="20000"/>
              </a:spcBef>
              <a:buChar char="–"/>
              <a:defRPr sz="2800">
                <a:solidFill>
                  <a:schemeClr val="tx1"/>
                </a:solidFill>
                <a:latin typeface="Times New Roman" panose="02020603050405020304" pitchFamily="18" charset="0"/>
              </a:defRPr>
            </a:lvl2pPr>
            <a:lvl3pPr marL="1142971" indent="-228594">
              <a:spcBef>
                <a:spcPct val="20000"/>
              </a:spcBef>
              <a:buChar char="•"/>
              <a:defRPr sz="2400">
                <a:solidFill>
                  <a:schemeClr val="tx1"/>
                </a:solidFill>
                <a:latin typeface="Times New Roman" panose="02020603050405020304" pitchFamily="18" charset="0"/>
              </a:defRPr>
            </a:lvl3pPr>
            <a:lvl4pPr marL="1600160" indent="-228594">
              <a:spcBef>
                <a:spcPct val="20000"/>
              </a:spcBef>
              <a:buChar char="–"/>
              <a:defRPr sz="2000">
                <a:solidFill>
                  <a:schemeClr val="tx1"/>
                </a:solidFill>
                <a:latin typeface="Times New Roman" panose="02020603050405020304" pitchFamily="18" charset="0"/>
              </a:defRPr>
            </a:lvl4pPr>
            <a:lvl5pPr marL="2057349" indent="-228594">
              <a:spcBef>
                <a:spcPct val="20000"/>
              </a:spcBef>
              <a:buChar char="»"/>
              <a:defRPr sz="2000">
                <a:solidFill>
                  <a:schemeClr val="tx1"/>
                </a:solidFill>
                <a:latin typeface="Times New Roman" panose="02020603050405020304" pitchFamily="18" charset="0"/>
              </a:defRPr>
            </a:lvl5pPr>
            <a:lvl6pPr marL="2514537" indent="-228594"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726" indent="-228594"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8914" indent="-228594"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103" indent="-228594"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374F09B-A32C-471A-B463-3D1A9B84D095}" type="slidenum">
              <a:rPr kumimoji="0" lang="fr-FR" altLang="fr-FR"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fr-FR" altLang="fr-FR"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 name="Titre 1">
            <a:extLst>
              <a:ext uri="{FF2B5EF4-FFF2-40B4-BE49-F238E27FC236}">
                <a16:creationId xmlns:a16="http://schemas.microsoft.com/office/drawing/2014/main" id="{7781C853-05D4-1B14-AD59-D0F1EDF6F6D3}"/>
              </a:ext>
            </a:extLst>
          </p:cNvPr>
          <p:cNvSpPr txBox="1">
            <a:spLocks/>
          </p:cNvSpPr>
          <p:nvPr/>
        </p:nvSpPr>
        <p:spPr>
          <a:xfrm>
            <a:off x="62450" y="107434"/>
            <a:ext cx="11785599" cy="1325563"/>
          </a:xfrm>
          <a:prstGeom prst="rect">
            <a:avLst/>
          </a:prstGeom>
        </p:spPr>
        <p:txBody>
          <a:bodyPr>
            <a:normAutofit fontScale="975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189" algn="ctr" rtl="0" eaLnBrk="0" fontAlgn="base" hangingPunct="0">
              <a:spcBef>
                <a:spcPct val="0"/>
              </a:spcBef>
              <a:spcAft>
                <a:spcPct val="0"/>
              </a:spcAft>
              <a:defRPr sz="4400">
                <a:solidFill>
                  <a:schemeClr val="tx2"/>
                </a:solidFill>
                <a:latin typeface="Times New Roman" pitchFamily="18" charset="0"/>
              </a:defRPr>
            </a:lvl6pPr>
            <a:lvl7pPr marL="914377" algn="ctr" rtl="0" eaLnBrk="0" fontAlgn="base" hangingPunct="0">
              <a:spcBef>
                <a:spcPct val="0"/>
              </a:spcBef>
              <a:spcAft>
                <a:spcPct val="0"/>
              </a:spcAft>
              <a:defRPr sz="4400">
                <a:solidFill>
                  <a:schemeClr val="tx2"/>
                </a:solidFill>
                <a:latin typeface="Times New Roman" pitchFamily="18" charset="0"/>
              </a:defRPr>
            </a:lvl7pPr>
            <a:lvl8pPr marL="1371566" algn="ctr" rtl="0" eaLnBrk="0" fontAlgn="base" hangingPunct="0">
              <a:spcBef>
                <a:spcPct val="0"/>
              </a:spcBef>
              <a:spcAft>
                <a:spcPct val="0"/>
              </a:spcAft>
              <a:defRPr sz="4400">
                <a:solidFill>
                  <a:schemeClr val="tx2"/>
                </a:solidFill>
                <a:latin typeface="Times New Roman" pitchFamily="18" charset="0"/>
              </a:defRPr>
            </a:lvl8pPr>
            <a:lvl9pPr marL="1828754" algn="ctr" rtl="0" eaLnBrk="0" fontAlgn="base" hangingPunct="0">
              <a:spcBef>
                <a:spcPct val="0"/>
              </a:spcBef>
              <a:spcAft>
                <a:spcPct val="0"/>
              </a:spcAft>
              <a:defRPr sz="4400">
                <a:solidFill>
                  <a:schemeClr val="tx2"/>
                </a:solidFill>
                <a:latin typeface="Times New Roman" pitchFamily="18" charset="0"/>
              </a:defRPr>
            </a:lvl9pPr>
          </a:lstStyle>
          <a:p>
            <a:pPr algn="just"/>
            <a:r>
              <a:rPr lang="fr-BE" sz="2000" b="1" kern="0" dirty="0">
                <a:solidFill>
                  <a:schemeClr val="accent6"/>
                </a:solidFill>
              </a:rPr>
              <a:t>Santé dans la Belgique fédérale : une répartition actuelle des compétences complexe et un financement qui pose question</a:t>
            </a:r>
          </a:p>
        </p:txBody>
      </p:sp>
      <p:sp>
        <p:nvSpPr>
          <p:cNvPr id="3" name="Espace réservé du contenu 2">
            <a:extLst>
              <a:ext uri="{FF2B5EF4-FFF2-40B4-BE49-F238E27FC236}">
                <a16:creationId xmlns:a16="http://schemas.microsoft.com/office/drawing/2014/main" id="{FA99ADB1-BDC1-1DC4-A7ED-C56E26566B14}"/>
              </a:ext>
            </a:extLst>
          </p:cNvPr>
          <p:cNvSpPr txBox="1">
            <a:spLocks/>
          </p:cNvSpPr>
          <p:nvPr/>
        </p:nvSpPr>
        <p:spPr>
          <a:xfrm>
            <a:off x="209254" y="1253331"/>
            <a:ext cx="11491989" cy="4351338"/>
          </a:xfrm>
          <a:prstGeom prst="rect">
            <a:avLst/>
          </a:prstGeom>
        </p:spPr>
        <p:txBody>
          <a:bodyPr>
            <a:normAutofit lnSpcReduction="10000"/>
          </a:bodyPr>
          <a:lstStyle>
            <a:lvl1pPr marL="342891" indent="-342891" algn="l" rtl="0" eaLnBrk="0" fontAlgn="base" hangingPunct="0">
              <a:spcBef>
                <a:spcPct val="20000"/>
              </a:spcBef>
              <a:spcAft>
                <a:spcPct val="0"/>
              </a:spcAft>
              <a:buChar char="•"/>
              <a:defRPr sz="3200">
                <a:solidFill>
                  <a:schemeClr val="tx1"/>
                </a:solidFill>
                <a:latin typeface="+mn-lt"/>
                <a:ea typeface="+mn-ea"/>
                <a:cs typeface="+mn-cs"/>
              </a:defRPr>
            </a:lvl1pPr>
            <a:lvl2pPr marL="742932" indent="-285744" algn="l" rtl="0" eaLnBrk="0" fontAlgn="base" hangingPunct="0">
              <a:spcBef>
                <a:spcPct val="20000"/>
              </a:spcBef>
              <a:spcAft>
                <a:spcPct val="0"/>
              </a:spcAft>
              <a:buChar char="–"/>
              <a:defRPr sz="2800">
                <a:solidFill>
                  <a:schemeClr val="tx1"/>
                </a:solidFill>
                <a:latin typeface="+mn-lt"/>
              </a:defRPr>
            </a:lvl2pPr>
            <a:lvl3pPr marL="1142971" indent="-228594" algn="l" rtl="0" eaLnBrk="0" fontAlgn="base" hangingPunct="0">
              <a:spcBef>
                <a:spcPct val="20000"/>
              </a:spcBef>
              <a:spcAft>
                <a:spcPct val="0"/>
              </a:spcAft>
              <a:buChar char="•"/>
              <a:defRPr sz="2400">
                <a:solidFill>
                  <a:schemeClr val="tx1"/>
                </a:solidFill>
                <a:latin typeface="+mn-lt"/>
              </a:defRPr>
            </a:lvl3pPr>
            <a:lvl4pPr marL="1600160" indent="-228594" algn="l" rtl="0" eaLnBrk="0" fontAlgn="base" hangingPunct="0">
              <a:spcBef>
                <a:spcPct val="20000"/>
              </a:spcBef>
              <a:spcAft>
                <a:spcPct val="0"/>
              </a:spcAft>
              <a:buChar char="–"/>
              <a:defRPr sz="2000">
                <a:solidFill>
                  <a:schemeClr val="tx1"/>
                </a:solidFill>
                <a:latin typeface="+mn-lt"/>
              </a:defRPr>
            </a:lvl4pPr>
            <a:lvl5pPr marL="2057349" indent="-228594" algn="l" rtl="0" eaLnBrk="0" fontAlgn="base" hangingPunct="0">
              <a:spcBef>
                <a:spcPct val="20000"/>
              </a:spcBef>
              <a:spcAft>
                <a:spcPct val="0"/>
              </a:spcAft>
              <a:buChar char="»"/>
              <a:defRPr sz="2000">
                <a:solidFill>
                  <a:schemeClr val="tx1"/>
                </a:solidFill>
                <a:latin typeface="+mn-lt"/>
              </a:defRPr>
            </a:lvl5pPr>
            <a:lvl6pPr marL="2514537" indent="-228594" algn="l" rtl="0" eaLnBrk="0" fontAlgn="base" hangingPunct="0">
              <a:spcBef>
                <a:spcPct val="20000"/>
              </a:spcBef>
              <a:spcAft>
                <a:spcPct val="0"/>
              </a:spcAft>
              <a:buChar char="»"/>
              <a:defRPr sz="2000">
                <a:solidFill>
                  <a:schemeClr val="tx1"/>
                </a:solidFill>
                <a:latin typeface="+mn-lt"/>
              </a:defRPr>
            </a:lvl6pPr>
            <a:lvl7pPr marL="2971726" indent="-228594" algn="l" rtl="0" eaLnBrk="0" fontAlgn="base" hangingPunct="0">
              <a:spcBef>
                <a:spcPct val="20000"/>
              </a:spcBef>
              <a:spcAft>
                <a:spcPct val="0"/>
              </a:spcAft>
              <a:buChar char="»"/>
              <a:defRPr sz="2000">
                <a:solidFill>
                  <a:schemeClr val="tx1"/>
                </a:solidFill>
                <a:latin typeface="+mn-lt"/>
              </a:defRPr>
            </a:lvl7pPr>
            <a:lvl8pPr marL="3428914" indent="-228594" algn="l" rtl="0" eaLnBrk="0" fontAlgn="base" hangingPunct="0">
              <a:spcBef>
                <a:spcPct val="20000"/>
              </a:spcBef>
              <a:spcAft>
                <a:spcPct val="0"/>
              </a:spcAft>
              <a:buChar char="»"/>
              <a:defRPr sz="2000">
                <a:solidFill>
                  <a:schemeClr val="tx1"/>
                </a:solidFill>
                <a:latin typeface="+mn-lt"/>
              </a:defRPr>
            </a:lvl8pPr>
            <a:lvl9pPr marL="3886103" indent="-228594" algn="l" rtl="0" eaLnBrk="0" fontAlgn="base" hangingPunct="0">
              <a:spcBef>
                <a:spcPct val="20000"/>
              </a:spcBef>
              <a:spcAft>
                <a:spcPct val="0"/>
              </a:spcAft>
              <a:buChar char="»"/>
              <a:defRPr sz="2000">
                <a:solidFill>
                  <a:schemeClr val="tx1"/>
                </a:solidFill>
                <a:latin typeface="+mn-lt"/>
              </a:defRPr>
            </a:lvl9pPr>
          </a:lstStyle>
          <a:p>
            <a:pPr>
              <a:lnSpc>
                <a:spcPct val="120000"/>
              </a:lnSpc>
            </a:pPr>
            <a:r>
              <a:rPr lang="fr-BE" sz="2000" kern="0" dirty="0"/>
              <a:t>Décentralisation progressive de la politique de santé en deux étapes (1980 et 2014)</a:t>
            </a:r>
          </a:p>
          <a:p>
            <a:pPr>
              <a:lnSpc>
                <a:spcPct val="120000"/>
              </a:lnSpc>
            </a:pPr>
            <a:endParaRPr lang="fr-BE" sz="2000" kern="0" dirty="0"/>
          </a:p>
          <a:p>
            <a:pPr>
              <a:lnSpc>
                <a:spcPct val="120000"/>
              </a:lnSpc>
            </a:pPr>
            <a:r>
              <a:rPr lang="fr-BE" sz="2000" kern="0" dirty="0"/>
              <a:t>Une répartition peu lisible, fragmentée et complexe</a:t>
            </a:r>
          </a:p>
          <a:p>
            <a:pPr>
              <a:lnSpc>
                <a:spcPct val="120000"/>
              </a:lnSpc>
            </a:pPr>
            <a:endParaRPr lang="fr-BE" sz="2000" kern="0" dirty="0"/>
          </a:p>
          <a:p>
            <a:pPr>
              <a:lnSpc>
                <a:spcPct val="120000"/>
              </a:lnSpc>
            </a:pPr>
            <a:r>
              <a:rPr lang="fr-BE" sz="2000" kern="0" dirty="0"/>
              <a:t>Une logique de décentralisation sur la base des Communautés (pas de territoire) et non des Régions</a:t>
            </a:r>
          </a:p>
          <a:p>
            <a:pPr>
              <a:lnSpc>
                <a:spcPct val="120000"/>
              </a:lnSpc>
            </a:pPr>
            <a:endParaRPr lang="fr-BE" sz="2000" kern="0" dirty="0"/>
          </a:p>
          <a:p>
            <a:pPr>
              <a:lnSpc>
                <a:spcPct val="120000"/>
              </a:lnSpc>
            </a:pPr>
            <a:r>
              <a:rPr lang="fr-BE" sz="2000" kern="0" dirty="0"/>
              <a:t>Des compétences fédérales financées au travers de la Sécurité sociale dont le financement se base sur des cotisations sociales, un financement alternatif et des dotations</a:t>
            </a:r>
          </a:p>
          <a:p>
            <a:pPr>
              <a:lnSpc>
                <a:spcPct val="120000"/>
              </a:lnSpc>
            </a:pPr>
            <a:endParaRPr lang="fr-BE" sz="2000" kern="0" dirty="0"/>
          </a:p>
          <a:p>
            <a:pPr algn="just">
              <a:lnSpc>
                <a:spcPct val="120000"/>
              </a:lnSpc>
            </a:pPr>
            <a:r>
              <a:rPr lang="fr-BE" sz="2000" kern="0" dirty="0"/>
              <a:t>Un financement des compétences des entités fédérées basé sur des dotations de l’autorité fédérale qui tient compte de la démographie mais pas des profils de santé et de l’évolution des besoins</a:t>
            </a:r>
          </a:p>
          <a:p>
            <a:pPr marL="0" indent="0">
              <a:lnSpc>
                <a:spcPct val="120000"/>
              </a:lnSpc>
              <a:buFontTx/>
              <a:buNone/>
            </a:pPr>
            <a:endParaRPr lang="fr-BE" sz="2000" kern="0" dirty="0"/>
          </a:p>
        </p:txBody>
      </p:sp>
    </p:spTree>
    <p:extLst>
      <p:ext uri="{BB962C8B-B14F-4D97-AF65-F5344CB8AC3E}">
        <p14:creationId xmlns:p14="http://schemas.microsoft.com/office/powerpoint/2010/main" val="2060285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83BB2-745A-A90F-E659-4182A43F48EA}"/>
            </a:ext>
          </a:extLst>
        </p:cNvPr>
        <p:cNvGrpSpPr/>
        <p:nvPr/>
      </p:nvGrpSpPr>
      <p:grpSpPr>
        <a:xfrm>
          <a:off x="0" y="0"/>
          <a:ext cx="0" cy="0"/>
          <a:chOff x="0" y="0"/>
          <a:chExt cx="0" cy="0"/>
        </a:xfrm>
      </p:grpSpPr>
      <p:sp>
        <p:nvSpPr>
          <p:cNvPr id="3" name="AutoShape 2" descr="Graphique 7.1. Dépenses de santé en pourcentage du PIB, 2019 (ou année la plus proche) et 2020">
            <a:extLst>
              <a:ext uri="{FF2B5EF4-FFF2-40B4-BE49-F238E27FC236}">
                <a16:creationId xmlns:a16="http://schemas.microsoft.com/office/drawing/2014/main" id="{D735A4DA-B834-967B-992C-00889324707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292934"/>
              </a:solidFill>
              <a:effectLst/>
              <a:uLnTx/>
              <a:uFillTx/>
              <a:latin typeface="Abadi"/>
              <a:ea typeface="+mn-ea"/>
              <a:cs typeface="+mn-cs"/>
            </a:endParaRPr>
          </a:p>
        </p:txBody>
      </p:sp>
      <p:sp>
        <p:nvSpPr>
          <p:cNvPr id="5" name="AutoShape 2">
            <a:extLst>
              <a:ext uri="{FF2B5EF4-FFF2-40B4-BE49-F238E27FC236}">
                <a16:creationId xmlns:a16="http://schemas.microsoft.com/office/drawing/2014/main" id="{AD4B19BF-C36A-2581-CE1C-59588259938B}"/>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292934"/>
              </a:solidFill>
              <a:effectLst/>
              <a:uLnTx/>
              <a:uFillTx/>
              <a:latin typeface="Abadi"/>
              <a:ea typeface="+mn-ea"/>
              <a:cs typeface="+mn-cs"/>
            </a:endParaRPr>
          </a:p>
        </p:txBody>
      </p:sp>
      <p:sp>
        <p:nvSpPr>
          <p:cNvPr id="14" name="ZoneTexte 13">
            <a:extLst>
              <a:ext uri="{FF2B5EF4-FFF2-40B4-BE49-F238E27FC236}">
                <a16:creationId xmlns:a16="http://schemas.microsoft.com/office/drawing/2014/main" id="{C59EE8A7-558C-FF44-9249-664516E44592}"/>
              </a:ext>
            </a:extLst>
          </p:cNvPr>
          <p:cNvSpPr txBox="1"/>
          <p:nvPr/>
        </p:nvSpPr>
        <p:spPr>
          <a:xfrm>
            <a:off x="438716" y="6592348"/>
            <a:ext cx="968305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a:ln>
                  <a:noFill/>
                </a:ln>
                <a:solidFill>
                  <a:srgbClr val="292934"/>
                </a:solidFill>
                <a:effectLst/>
                <a:uLnTx/>
                <a:uFillTx/>
                <a:latin typeface="Abadi"/>
                <a:ea typeface="+mn-ea"/>
                <a:cs typeface="+mn-cs"/>
                <a:hlinkClick r:id="rId2"/>
              </a:rPr>
              <a:t>https://www.oecd.org/coronavirus/policy-responses/l-impact-territorial-du-covid-19-gerer-la-crise-entre-niveaux-de-gouvernement-2596466b/</a:t>
            </a:r>
            <a:endParaRPr kumimoji="0" lang="en-US" sz="1200" b="0" i="0" u="none" strike="noStrike" kern="1200" cap="none" spc="0" normalizeH="0" baseline="0" noProof="0" dirty="0">
              <a:ln>
                <a:noFill/>
              </a:ln>
              <a:solidFill>
                <a:srgbClr val="333333"/>
              </a:solidFill>
              <a:effectLst/>
              <a:uLnTx/>
              <a:uFillTx/>
              <a:latin typeface="Noto Sans Display"/>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200" b="0" i="0" u="none" strike="noStrike" kern="1200" cap="none" spc="0" normalizeH="0" baseline="0" noProof="0" dirty="0">
              <a:ln>
                <a:noFill/>
              </a:ln>
              <a:solidFill>
                <a:srgbClr val="292934"/>
              </a:solidFill>
              <a:effectLst/>
              <a:uLnTx/>
              <a:uFillTx/>
              <a:latin typeface="Abadi"/>
              <a:ea typeface="+mn-ea"/>
              <a:cs typeface="+mn-cs"/>
            </a:endParaRPr>
          </a:p>
        </p:txBody>
      </p:sp>
      <p:sp>
        <p:nvSpPr>
          <p:cNvPr id="4" name="AutoShape 2">
            <a:extLst>
              <a:ext uri="{FF2B5EF4-FFF2-40B4-BE49-F238E27FC236}">
                <a16:creationId xmlns:a16="http://schemas.microsoft.com/office/drawing/2014/main" id="{C5712E5A-477F-0189-AE4B-A1DEAB0AEBAF}"/>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292934"/>
              </a:solidFill>
              <a:effectLst/>
              <a:uLnTx/>
              <a:uFillTx/>
              <a:latin typeface="Abadi"/>
              <a:ea typeface="+mn-ea"/>
              <a:cs typeface="+mn-cs"/>
            </a:endParaRPr>
          </a:p>
        </p:txBody>
      </p:sp>
      <p:pic>
        <p:nvPicPr>
          <p:cNvPr id="6" name="Image 5">
            <a:extLst>
              <a:ext uri="{FF2B5EF4-FFF2-40B4-BE49-F238E27FC236}">
                <a16:creationId xmlns:a16="http://schemas.microsoft.com/office/drawing/2014/main" id="{4F186376-6D7E-5947-9211-7E13793496EA}"/>
              </a:ext>
            </a:extLst>
          </p:cNvPr>
          <p:cNvPicPr>
            <a:picLocks noChangeAspect="1"/>
          </p:cNvPicPr>
          <p:nvPr/>
        </p:nvPicPr>
        <p:blipFill>
          <a:blip r:embed="rId3"/>
          <a:stretch>
            <a:fillRect/>
          </a:stretch>
        </p:blipFill>
        <p:spPr>
          <a:xfrm>
            <a:off x="369874" y="1675674"/>
            <a:ext cx="5756800" cy="4847225"/>
          </a:xfrm>
          <a:prstGeom prst="rect">
            <a:avLst/>
          </a:prstGeom>
        </p:spPr>
      </p:pic>
      <p:sp>
        <p:nvSpPr>
          <p:cNvPr id="9" name="ZoneTexte 8">
            <a:extLst>
              <a:ext uri="{FF2B5EF4-FFF2-40B4-BE49-F238E27FC236}">
                <a16:creationId xmlns:a16="http://schemas.microsoft.com/office/drawing/2014/main" id="{E4D36DC2-E1BC-0B8C-0975-6652E255CDE5}"/>
              </a:ext>
            </a:extLst>
          </p:cNvPr>
          <p:cNvSpPr txBox="1"/>
          <p:nvPr/>
        </p:nvSpPr>
        <p:spPr>
          <a:xfrm>
            <a:off x="-41564" y="779899"/>
            <a:ext cx="8287788" cy="40011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Degré de décentralisation des services de santé dans les pays de l’OCDE</a:t>
            </a:r>
            <a:endParaRPr kumimoji="0" lang="fr-BE"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13" name="ZoneTexte 12">
            <a:extLst>
              <a:ext uri="{FF2B5EF4-FFF2-40B4-BE49-F238E27FC236}">
                <a16:creationId xmlns:a16="http://schemas.microsoft.com/office/drawing/2014/main" id="{F78E57C5-F356-ED82-A841-81FD1C214CA7}"/>
              </a:ext>
            </a:extLst>
          </p:cNvPr>
          <p:cNvSpPr txBox="1"/>
          <p:nvPr/>
        </p:nvSpPr>
        <p:spPr>
          <a:xfrm>
            <a:off x="6796652" y="1286976"/>
            <a:ext cx="5177874" cy="489364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Plupart des pays fédéraux (sauf Allemagne et Belgique) + quelques pays unitaires (Italie et trois pays nordiques) : secteur de la santé est fortement décentralisé.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15 pays unitaires (+ Allemagne et la Belgique) : santé relève essentiellement de la responsabilité des autorités centrales ou fédérales ou des fonds de sécurité sociale.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Dépenses de santé des pays unitaires sont parfois des dépenses déléguées effectuées pour le compte de l’administration centrale, les administrations infranationales n’ayant pas ou peu de choix quant à leur affectation.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Pays fédéraux : administrations des États et l’administration fédérale se partagent parfois les responsabilités décisionnelles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La part publique des dépenses de santé peut être financée par les régimes d'assurance sociale et non directement par les autorités centrales ou fédérales (Allemagne, Belgique, France et Luxembourg)</a:t>
            </a:r>
            <a:endParaRPr kumimoji="0" lang="fr-BE" sz="1600" b="0" i="0" u="none" strike="noStrike" kern="1200" cap="none" spc="0" normalizeH="0" baseline="0" noProof="0" dirty="0">
              <a:ln>
                <a:noFill/>
              </a:ln>
              <a:solidFill>
                <a:srgbClr val="292934"/>
              </a:solidFill>
              <a:effectLst/>
              <a:uLnTx/>
              <a:uFillTx/>
              <a:latin typeface="Times New Roman" panose="02020603050405020304" pitchFamily="18" charset="0"/>
              <a:ea typeface="+mn-ea"/>
              <a:cs typeface="Times New Roman" panose="02020603050405020304" pitchFamily="18" charset="0"/>
            </a:endParaRPr>
          </a:p>
        </p:txBody>
      </p:sp>
      <p:sp>
        <p:nvSpPr>
          <p:cNvPr id="2" name="Espace réservé du numéro de diapositive 1">
            <a:extLst>
              <a:ext uri="{FF2B5EF4-FFF2-40B4-BE49-F238E27FC236}">
                <a16:creationId xmlns:a16="http://schemas.microsoft.com/office/drawing/2014/main" id="{C4C6A05C-2BAB-2EB4-1D01-F9730DE72D0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fr-FR" sz="900" b="0" i="0" u="none" strike="noStrike" kern="1200" cap="none" spc="0" normalizeH="0" baseline="0" noProof="0" smtClean="0">
                <a:ln>
                  <a:noFill/>
                </a:ln>
                <a:solidFill>
                  <a:srgbClr val="292934">
                    <a:lumMod val="75000"/>
                    <a:lumOff val="25000"/>
                  </a:srgbClr>
                </a:solidFill>
                <a:effectLst/>
                <a:uLnTx/>
                <a:uFillTx/>
                <a:latin typeface="Abad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900" b="0" i="0" u="none" strike="noStrike" kern="1200" cap="none" spc="0" normalizeH="0" baseline="0" noProof="0">
              <a:ln>
                <a:noFill/>
              </a:ln>
              <a:solidFill>
                <a:srgbClr val="292934">
                  <a:lumMod val="75000"/>
                  <a:lumOff val="25000"/>
                </a:srgbClr>
              </a:solidFill>
              <a:effectLst/>
              <a:uLnTx/>
              <a:uFillTx/>
              <a:latin typeface="Abadi"/>
              <a:ea typeface="+mn-ea"/>
              <a:cs typeface="+mn-cs"/>
            </a:endParaRPr>
          </a:p>
        </p:txBody>
      </p:sp>
      <p:sp>
        <p:nvSpPr>
          <p:cNvPr id="7" name="ZoneTexte 6">
            <a:extLst>
              <a:ext uri="{FF2B5EF4-FFF2-40B4-BE49-F238E27FC236}">
                <a16:creationId xmlns:a16="http://schemas.microsoft.com/office/drawing/2014/main" id="{9FBAA8C3-1356-6BB7-FC98-2F52F41F9855}"/>
              </a:ext>
            </a:extLst>
          </p:cNvPr>
          <p:cNvSpPr txBox="1"/>
          <p:nvPr/>
        </p:nvSpPr>
        <p:spPr>
          <a:xfrm>
            <a:off x="-41564" y="0"/>
            <a:ext cx="8287788" cy="40011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Centralisation versus décentralisation de la politique de santé ? </a:t>
            </a:r>
            <a:endParaRPr kumimoji="0" lang="fr-BE"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696624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7B375-3E68-45C4-87D1-5E8150B497E0}"/>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1FB819E6-74FB-CA15-ED4D-BDB4F1650D49}"/>
              </a:ext>
            </a:extLst>
          </p:cNvPr>
          <p:cNvPicPr>
            <a:picLocks noChangeAspect="1"/>
          </p:cNvPicPr>
          <p:nvPr/>
        </p:nvPicPr>
        <p:blipFill>
          <a:blip r:embed="rId2"/>
          <a:stretch>
            <a:fillRect/>
          </a:stretch>
        </p:blipFill>
        <p:spPr>
          <a:xfrm>
            <a:off x="203243" y="1808893"/>
            <a:ext cx="6083660" cy="3145252"/>
          </a:xfrm>
          <a:prstGeom prst="rect">
            <a:avLst/>
          </a:prstGeom>
        </p:spPr>
      </p:pic>
      <p:sp>
        <p:nvSpPr>
          <p:cNvPr id="3" name="ZoneTexte 2">
            <a:extLst>
              <a:ext uri="{FF2B5EF4-FFF2-40B4-BE49-F238E27FC236}">
                <a16:creationId xmlns:a16="http://schemas.microsoft.com/office/drawing/2014/main" id="{F10E1AD5-53CB-C927-CC83-3EFBAE8A41C1}"/>
              </a:ext>
            </a:extLst>
          </p:cNvPr>
          <p:cNvSpPr txBox="1"/>
          <p:nvPr/>
        </p:nvSpPr>
        <p:spPr>
          <a:xfrm>
            <a:off x="0" y="5165245"/>
            <a:ext cx="827273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OCDE, </a:t>
            </a:r>
            <a:r>
              <a:rPr kumimoji="0" lang="fr-FR" sz="1400" b="0" i="0" u="none" strike="noStrike" kern="1200" cap="none" spc="0" normalizeH="0" baseline="0" noProof="0" dirty="0">
                <a:ln>
                  <a:noFill/>
                </a:ln>
                <a:solidFill>
                  <a:srgbClr val="111111"/>
                </a:solidFill>
                <a:effectLst/>
                <a:uLnTx/>
                <a:uFillTx/>
                <a:latin typeface="Times New Roman" panose="02020603050405020304" pitchFamily="18" charset="0"/>
                <a:ea typeface="+mn-ea"/>
                <a:cs typeface="Times New Roman" panose="02020603050405020304" pitchFamily="18" charset="0"/>
              </a:rPr>
              <a:t>Réussir la décentralisation, </a:t>
            </a:r>
            <a:r>
              <a:rPr kumimoji="0" lang="fr-FR" sz="1400" b="0" i="1" u="none" strike="noStrike" kern="1200" cap="none" spc="0" normalizeH="0" baseline="0" noProof="0" dirty="0">
                <a:ln>
                  <a:noFill/>
                </a:ln>
                <a:solidFill>
                  <a:srgbClr val="111111"/>
                </a:solidFill>
                <a:effectLst/>
                <a:uLnTx/>
                <a:uFillTx/>
                <a:latin typeface="Times New Roman" panose="02020603050405020304" pitchFamily="18" charset="0"/>
                <a:ea typeface="+mn-ea"/>
                <a:cs typeface="Times New Roman" panose="02020603050405020304" pitchFamily="18" charset="0"/>
              </a:rPr>
              <a:t>Manuel à l’intention des décideurs </a:t>
            </a:r>
            <a:r>
              <a:rPr kumimoji="0" lang="fr-BE"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2019</a:t>
            </a:r>
          </a:p>
        </p:txBody>
      </p:sp>
      <p:sp>
        <p:nvSpPr>
          <p:cNvPr id="5" name="ZoneTexte 4">
            <a:extLst>
              <a:ext uri="{FF2B5EF4-FFF2-40B4-BE49-F238E27FC236}">
                <a16:creationId xmlns:a16="http://schemas.microsoft.com/office/drawing/2014/main" id="{9BB98FDE-89AE-2A8C-2E07-5077E9318B3E}"/>
              </a:ext>
            </a:extLst>
          </p:cNvPr>
          <p:cNvSpPr txBox="1"/>
          <p:nvPr/>
        </p:nvSpPr>
        <p:spPr>
          <a:xfrm>
            <a:off x="0" y="442782"/>
            <a:ext cx="11884126" cy="1323439"/>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Tx/>
              <a:buAutoNum type="arabicPeriod"/>
              <a:tabLst/>
              <a:defRPr/>
            </a:pPr>
            <a:r>
              <a:rPr kumimoji="0" lang="fr-BE"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Les pays fédéraux ne sont pas nécessairement les plus décentralisés</a:t>
            </a:r>
          </a:p>
          <a:p>
            <a:pPr marL="457200" marR="0" lvl="0" indent="-457200" algn="just" defTabSz="914400" rtl="0" eaLnBrk="1" fontAlgn="auto" latinLnBrk="0" hangingPunct="1">
              <a:lnSpc>
                <a:spcPct val="100000"/>
              </a:lnSpc>
              <a:spcBef>
                <a:spcPts val="0"/>
              </a:spcBef>
              <a:spcAft>
                <a:spcPts val="0"/>
              </a:spcAft>
              <a:buClrTx/>
              <a:buSzTx/>
              <a:buFontTx/>
              <a:buAutoNum type="arabicPeriod"/>
              <a:tabLst/>
              <a:defRPr/>
            </a:pPr>
            <a:r>
              <a:rPr lang="fr-BE" sz="2000" dirty="0">
                <a:solidFill>
                  <a:prstClr val="black"/>
                </a:solidFill>
                <a:latin typeface="Times New Roman" panose="02020603050405020304" pitchFamily="18" charset="0"/>
                <a:cs typeface="Times New Roman" panose="02020603050405020304" pitchFamily="18" charset="0"/>
              </a:rPr>
              <a:t>I</a:t>
            </a:r>
            <a:r>
              <a:rPr kumimoji="0" lang="fr-BE"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 existe des pays unitaires davantage décentralisés que certains pays fédéraux</a:t>
            </a:r>
          </a:p>
          <a:p>
            <a:pPr marL="457200" marR="0" lvl="0" indent="-457200" algn="just" defTabSz="914400" rtl="0" eaLnBrk="1" fontAlgn="auto" latinLnBrk="0" hangingPunct="1">
              <a:lnSpc>
                <a:spcPct val="100000"/>
              </a:lnSpc>
              <a:spcBef>
                <a:spcPts val="0"/>
              </a:spcBef>
              <a:spcAft>
                <a:spcPts val="0"/>
              </a:spcAft>
              <a:buClrTx/>
              <a:buSzTx/>
              <a:buFontTx/>
              <a:buAutoNum type="arabicPeriod"/>
              <a:tabLst/>
              <a:defRPr/>
            </a:pPr>
            <a:r>
              <a:rPr kumimoji="0" lang="fr-BE"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Organisation du système de santé : souvent un mix de plusieurs décentralisations</a:t>
            </a:r>
          </a:p>
          <a:p>
            <a:pPr marL="457200" marR="0" lvl="0" indent="-457200" algn="just" defTabSz="914400" rtl="0" eaLnBrk="1" fontAlgn="auto" latinLnBrk="0" hangingPunct="1">
              <a:lnSpc>
                <a:spcPct val="100000"/>
              </a:lnSpc>
              <a:spcBef>
                <a:spcPts val="0"/>
              </a:spcBef>
              <a:spcAft>
                <a:spcPts val="0"/>
              </a:spcAft>
              <a:buClrTx/>
              <a:buSzTx/>
              <a:buFontTx/>
              <a:buAutoNum type="arabicPeriod"/>
              <a:tabLst/>
              <a:defRPr/>
            </a:pPr>
            <a:endParaRPr kumimoji="0" lang="fr-BE"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2AB13F2F-5ABA-B041-3A71-06D5CA73BD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D3DEE6-242A-40A2-985D-25277C3C8D89}" type="slidenum">
              <a:rPr kumimoji="0" lang="fr-B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ZoneTexte 5">
            <a:extLst>
              <a:ext uri="{FF2B5EF4-FFF2-40B4-BE49-F238E27FC236}">
                <a16:creationId xmlns:a16="http://schemas.microsoft.com/office/drawing/2014/main" id="{C7DF4943-6B65-22C7-9E80-E07D92427F5E}"/>
              </a:ext>
            </a:extLst>
          </p:cNvPr>
          <p:cNvSpPr txBox="1"/>
          <p:nvPr/>
        </p:nvSpPr>
        <p:spPr>
          <a:xfrm>
            <a:off x="0" y="0"/>
            <a:ext cx="8287788" cy="40011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Il existe de nombreux modèles de décentralisation</a:t>
            </a:r>
            <a:endParaRPr kumimoji="0" lang="fr-BE"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7" name="Image 6">
            <a:extLst>
              <a:ext uri="{FF2B5EF4-FFF2-40B4-BE49-F238E27FC236}">
                <a16:creationId xmlns:a16="http://schemas.microsoft.com/office/drawing/2014/main" id="{623102DD-4EEF-2E94-AB85-BCE2B6B5E731}"/>
              </a:ext>
            </a:extLst>
          </p:cNvPr>
          <p:cNvPicPr>
            <a:picLocks noChangeAspect="1"/>
          </p:cNvPicPr>
          <p:nvPr/>
        </p:nvPicPr>
        <p:blipFill>
          <a:blip r:embed="rId3"/>
          <a:stretch>
            <a:fillRect/>
          </a:stretch>
        </p:blipFill>
        <p:spPr>
          <a:xfrm>
            <a:off x="6992025" y="1604562"/>
            <a:ext cx="5119610" cy="3878645"/>
          </a:xfrm>
          <a:prstGeom prst="rect">
            <a:avLst/>
          </a:prstGeom>
        </p:spPr>
      </p:pic>
      <p:sp>
        <p:nvSpPr>
          <p:cNvPr id="8" name="ZoneTexte 7">
            <a:extLst>
              <a:ext uri="{FF2B5EF4-FFF2-40B4-BE49-F238E27FC236}">
                <a16:creationId xmlns:a16="http://schemas.microsoft.com/office/drawing/2014/main" id="{84691FE6-6517-3B83-4FB6-F55D2E558EF3}"/>
              </a:ext>
            </a:extLst>
          </p:cNvPr>
          <p:cNvSpPr txBox="1"/>
          <p:nvPr/>
        </p:nvSpPr>
        <p:spPr>
          <a:xfrm>
            <a:off x="7011132" y="5525353"/>
            <a:ext cx="4872994" cy="646331"/>
          </a:xfrm>
          <a:prstGeom prst="rect">
            <a:avLst/>
          </a:prstGeom>
          <a:noFill/>
        </p:spPr>
        <p:txBody>
          <a:bodyPr wrap="square">
            <a:spAutoFit/>
          </a:bodyPr>
          <a:lstStyle/>
          <a:p>
            <a:pPr algn="just"/>
            <a:r>
              <a:rPr lang="fr-FR" sz="1200" dirty="0">
                <a:latin typeface="Times New Roman" panose="02020603050405020304" pitchFamily="18" charset="0"/>
                <a:cs typeface="Times New Roman" panose="02020603050405020304" pitchFamily="18" charset="0"/>
              </a:rPr>
              <a:t>D. </a:t>
            </a:r>
            <a:r>
              <a:rPr lang="fr-FR" sz="1200" dirty="0" err="1">
                <a:latin typeface="Times New Roman" panose="02020603050405020304" pitchFamily="18" charset="0"/>
                <a:cs typeface="Times New Roman" panose="02020603050405020304" pitchFamily="18" charset="0"/>
              </a:rPr>
              <a:t>Polton</a:t>
            </a:r>
            <a:r>
              <a:rPr lang="fr-FR" sz="1200" dirty="0">
                <a:latin typeface="Times New Roman" panose="02020603050405020304" pitchFamily="18" charset="0"/>
                <a:cs typeface="Times New Roman" panose="02020603050405020304" pitchFamily="18" charset="0"/>
              </a:rPr>
              <a:t> « Décentralisation des systèmes de santé, Quelques réflexions à partir d’expériences étrangères », Questions d’économie de la santé, 72, octobre 2003</a:t>
            </a:r>
            <a:endParaRPr lang="en-BE"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1928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FB4F94-4200-D9F6-3956-C8D37A5838A0}"/>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4995643-8593-68D7-88F2-5BAAB3AB9E9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D3DEE6-242A-40A2-985D-25277C3C8D89}" type="slidenum">
              <a:rPr kumimoji="0" lang="fr-B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ZoneTexte 5">
            <a:extLst>
              <a:ext uri="{FF2B5EF4-FFF2-40B4-BE49-F238E27FC236}">
                <a16:creationId xmlns:a16="http://schemas.microsoft.com/office/drawing/2014/main" id="{32F8D546-69CE-438D-E440-2F0528D7F79B}"/>
              </a:ext>
            </a:extLst>
          </p:cNvPr>
          <p:cNvSpPr txBox="1"/>
          <p:nvPr/>
        </p:nvSpPr>
        <p:spPr>
          <a:xfrm>
            <a:off x="22839" y="5099529"/>
            <a:ext cx="7837403"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hlinkClick r:id="rId2"/>
              </a:rPr>
              <a:t>https://www.youtube.com/channel/UCg-JAk-W7-yOtEAMhRO00CQ/videos</a:t>
            </a:r>
            <a:endParaRPr kumimoji="0" lang="fr-BE"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8" name="Image 7">
            <a:extLst>
              <a:ext uri="{FF2B5EF4-FFF2-40B4-BE49-F238E27FC236}">
                <a16:creationId xmlns:a16="http://schemas.microsoft.com/office/drawing/2014/main" id="{9F502333-10B2-4126-920E-16598B8074D0}"/>
              </a:ext>
            </a:extLst>
          </p:cNvPr>
          <p:cNvPicPr>
            <a:picLocks noChangeAspect="1"/>
          </p:cNvPicPr>
          <p:nvPr/>
        </p:nvPicPr>
        <p:blipFill>
          <a:blip r:embed="rId3"/>
          <a:stretch>
            <a:fillRect/>
          </a:stretch>
        </p:blipFill>
        <p:spPr>
          <a:xfrm>
            <a:off x="10538439" y="50493"/>
            <a:ext cx="1630721" cy="1630721"/>
          </a:xfrm>
          <a:prstGeom prst="rect">
            <a:avLst/>
          </a:prstGeom>
        </p:spPr>
      </p:pic>
      <p:pic>
        <p:nvPicPr>
          <p:cNvPr id="9" name="Image 8">
            <a:extLst>
              <a:ext uri="{FF2B5EF4-FFF2-40B4-BE49-F238E27FC236}">
                <a16:creationId xmlns:a16="http://schemas.microsoft.com/office/drawing/2014/main" id="{8BEFDAB3-717C-F297-AC41-511473279098}"/>
              </a:ext>
            </a:extLst>
          </p:cNvPr>
          <p:cNvPicPr>
            <a:picLocks noChangeAspect="1"/>
          </p:cNvPicPr>
          <p:nvPr/>
        </p:nvPicPr>
        <p:blipFill>
          <a:blip r:embed="rId4"/>
          <a:stretch>
            <a:fillRect/>
          </a:stretch>
        </p:blipFill>
        <p:spPr>
          <a:xfrm>
            <a:off x="2624120" y="865853"/>
            <a:ext cx="6441221" cy="3623187"/>
          </a:xfrm>
          <a:prstGeom prst="rect">
            <a:avLst/>
          </a:prstGeom>
        </p:spPr>
      </p:pic>
      <p:sp>
        <p:nvSpPr>
          <p:cNvPr id="11" name="ZoneTexte 10">
            <a:extLst>
              <a:ext uri="{FF2B5EF4-FFF2-40B4-BE49-F238E27FC236}">
                <a16:creationId xmlns:a16="http://schemas.microsoft.com/office/drawing/2014/main" id="{C0ACD359-438D-FCF4-B642-7292C0941506}"/>
              </a:ext>
            </a:extLst>
          </p:cNvPr>
          <p:cNvSpPr txBox="1"/>
          <p:nvPr/>
        </p:nvSpPr>
        <p:spPr>
          <a:xfrm>
            <a:off x="22839" y="70296"/>
            <a:ext cx="10434571" cy="64633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BE" sz="1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Pour plus d’informations voir notamment les vidéos en ligne du colloque sur la décentralisation de soins de santé : Expériences européennes</a:t>
            </a:r>
          </a:p>
        </p:txBody>
      </p:sp>
    </p:spTree>
    <p:extLst>
      <p:ext uri="{BB962C8B-B14F-4D97-AF65-F5344CB8AC3E}">
        <p14:creationId xmlns:p14="http://schemas.microsoft.com/office/powerpoint/2010/main" val="94316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5CC37-9D3A-D5A9-D560-5A104A1ABC71}"/>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4BA4AA26-996E-8234-A658-D96BA0C3C01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D3DEE6-242A-40A2-985D-25277C3C8D89}" type="slidenum">
              <a:rPr kumimoji="0" lang="fr-B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Espace réservé du contenu 2">
            <a:extLst>
              <a:ext uri="{FF2B5EF4-FFF2-40B4-BE49-F238E27FC236}">
                <a16:creationId xmlns:a16="http://schemas.microsoft.com/office/drawing/2014/main" id="{C7FA8F8F-A487-82E5-F246-0AB320BFC76A}"/>
              </a:ext>
            </a:extLst>
          </p:cNvPr>
          <p:cNvSpPr txBox="1">
            <a:spLocks/>
          </p:cNvSpPr>
          <p:nvPr/>
        </p:nvSpPr>
        <p:spPr>
          <a:xfrm>
            <a:off x="197428" y="1618456"/>
            <a:ext cx="11797144" cy="4351338"/>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BE" sz="20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Distinction entre</a:t>
            </a:r>
          </a:p>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r-BE" sz="20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685783" marR="0" lvl="1" indent="-228594" algn="just" defTabSz="914377"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BE" sz="20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Santé publique » = prévention, politique de vaccination, normes pour les établissements de santé, etc.</a:t>
            </a:r>
          </a:p>
          <a:p>
            <a:pPr marL="685783" marR="0" lvl="1"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BE" sz="20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Soins de santé » = Sécurité sociale</a:t>
            </a:r>
          </a:p>
          <a:p>
            <a:pPr marL="685783" marR="0" lvl="1"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fr-BE" sz="2000" dirty="0">
              <a:solidFill>
                <a:sysClr val="windowText" lastClr="000000"/>
              </a:solidFill>
              <a:latin typeface="Times New Roman" panose="02020603050405020304" pitchFamily="18" charset="0"/>
              <a:cs typeface="Times New Roman" panose="02020603050405020304" pitchFamily="18" charset="0"/>
            </a:endParaRPr>
          </a:p>
          <a:p>
            <a:pPr marL="457189" marR="0" lvl="1" indent="0" algn="l" defTabSz="914377" rtl="0" eaLnBrk="1" fontAlgn="auto" latinLnBrk="0" hangingPunct="1">
              <a:lnSpc>
                <a:spcPct val="90000"/>
              </a:lnSpc>
              <a:spcBef>
                <a:spcPts val="500"/>
              </a:spcBef>
              <a:spcAft>
                <a:spcPts val="0"/>
              </a:spcAft>
              <a:buClrTx/>
              <a:buSzTx/>
              <a:buNone/>
              <a:tabLst/>
              <a:defRPr/>
            </a:pPr>
            <a:endParaRPr kumimoji="0" lang="fr-BE" sz="20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BE" sz="20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La </a:t>
            </a:r>
            <a:r>
              <a:rPr kumimoji="0" lang="fr-BE" sz="2000" b="1"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santé publique </a:t>
            </a:r>
            <a:r>
              <a:rPr kumimoji="0" lang="fr-BE" sz="20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est gérée et financée directement par l’État (au niveau fédéral ou des entités fédérées)</a:t>
            </a:r>
          </a:p>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r-BE" sz="20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BE" sz="20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Le système des </a:t>
            </a:r>
            <a:r>
              <a:rPr kumimoji="0" lang="fr-BE" sz="2000" b="1"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soins de santé</a:t>
            </a:r>
            <a:r>
              <a:rPr kumimoji="0" lang="fr-BE" sz="20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repose sur une assurance maladie obligatoire caractérisée par la solidarité entre tous les citoyens belges sans sélection de risques</a:t>
            </a:r>
          </a:p>
        </p:txBody>
      </p:sp>
      <p:sp>
        <p:nvSpPr>
          <p:cNvPr id="4" name="ZoneTexte 3">
            <a:extLst>
              <a:ext uri="{FF2B5EF4-FFF2-40B4-BE49-F238E27FC236}">
                <a16:creationId xmlns:a16="http://schemas.microsoft.com/office/drawing/2014/main" id="{FFD53385-DEEA-A924-BBEA-78C086AB000B}"/>
              </a:ext>
            </a:extLst>
          </p:cNvPr>
          <p:cNvSpPr txBox="1"/>
          <p:nvPr/>
        </p:nvSpPr>
        <p:spPr>
          <a:xfrm>
            <a:off x="22839" y="70296"/>
            <a:ext cx="10434571" cy="132343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BE"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Répartition des compétences en Belgique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fr-BE" sz="2000" b="1" dirty="0">
              <a:solidFill>
                <a:srgbClr val="002060"/>
              </a:solidFill>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BE"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Comment définir la politique de santé ?</a:t>
            </a:r>
          </a:p>
          <a:p>
            <a:pPr marL="0" marR="0" lvl="0" indent="0" algn="just" defTabSz="914400" rtl="0" eaLnBrk="1" fontAlgn="auto" latinLnBrk="0" hangingPunct="1">
              <a:lnSpc>
                <a:spcPct val="100000"/>
              </a:lnSpc>
              <a:spcBef>
                <a:spcPts val="0"/>
              </a:spcBef>
              <a:spcAft>
                <a:spcPts val="0"/>
              </a:spcAft>
              <a:buClrTx/>
              <a:buSzTx/>
              <a:buFontTx/>
              <a:buNone/>
              <a:tabLst/>
              <a:defRPr/>
            </a:pPr>
            <a:r>
              <a:rPr lang="fr-BE" sz="2000" b="1" dirty="0">
                <a:solidFill>
                  <a:srgbClr val="002060"/>
                </a:solidFill>
                <a:latin typeface="Times New Roman" panose="02020603050405020304" pitchFamily="18" charset="0"/>
                <a:cs typeface="Times New Roman" panose="02020603050405020304" pitchFamily="18" charset="0"/>
              </a:rPr>
              <a:t>Qui décide ? </a:t>
            </a:r>
            <a:r>
              <a:rPr kumimoji="0" lang="fr-BE"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p>
        </p:txBody>
      </p:sp>
    </p:spTree>
    <p:extLst>
      <p:ext uri="{BB962C8B-B14F-4D97-AF65-F5344CB8AC3E}">
        <p14:creationId xmlns:p14="http://schemas.microsoft.com/office/powerpoint/2010/main" val="1444589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AC143-9DE1-4CB1-5C3A-EC99A791820E}"/>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42661AF3-4C95-8CE7-023E-781D90A7289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D3DEE6-242A-40A2-985D-25277C3C8D89}" type="slidenum">
              <a:rPr kumimoji="0" lang="fr-B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ZoneTexte 3">
            <a:extLst>
              <a:ext uri="{FF2B5EF4-FFF2-40B4-BE49-F238E27FC236}">
                <a16:creationId xmlns:a16="http://schemas.microsoft.com/office/drawing/2014/main" id="{ACC42028-636A-7926-AEF3-BFB954E4F93C}"/>
              </a:ext>
            </a:extLst>
          </p:cNvPr>
          <p:cNvSpPr txBox="1"/>
          <p:nvPr/>
        </p:nvSpPr>
        <p:spPr>
          <a:xfrm>
            <a:off x="0" y="0"/>
            <a:ext cx="10434571" cy="70788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BE"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Répartition des compétences </a:t>
            </a:r>
            <a:r>
              <a:rPr lang="fr-BE" sz="2000" b="1" dirty="0">
                <a:solidFill>
                  <a:srgbClr val="002060"/>
                </a:solidFill>
                <a:latin typeface="Times New Roman" panose="02020603050405020304" pitchFamily="18" charset="0"/>
                <a:cs typeface="Times New Roman" panose="02020603050405020304" pitchFamily="18" charset="0"/>
              </a:rPr>
              <a:t>de santé dans la Belgique fédérale</a:t>
            </a:r>
            <a:r>
              <a:rPr kumimoji="0" lang="fr-BE"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fr-BE" sz="2000" b="1" dirty="0">
              <a:solidFill>
                <a:srgbClr val="002060"/>
              </a:solidFill>
              <a:latin typeface="Times New Roman" panose="02020603050405020304" pitchFamily="18" charset="0"/>
              <a:cs typeface="Times New Roman" panose="02020603050405020304" pitchFamily="18" charset="0"/>
            </a:endParaRPr>
          </a:p>
        </p:txBody>
      </p:sp>
      <p:sp>
        <p:nvSpPr>
          <p:cNvPr id="5" name="Espace réservé du contenu 2">
            <a:extLst>
              <a:ext uri="{FF2B5EF4-FFF2-40B4-BE49-F238E27FC236}">
                <a16:creationId xmlns:a16="http://schemas.microsoft.com/office/drawing/2014/main" id="{93DE0794-18FF-AA51-4F99-F005CBCDA147}"/>
              </a:ext>
            </a:extLst>
          </p:cNvPr>
          <p:cNvSpPr txBox="1">
            <a:spLocks/>
          </p:cNvSpPr>
          <p:nvPr/>
        </p:nvSpPr>
        <p:spPr>
          <a:xfrm>
            <a:off x="0" y="537152"/>
            <a:ext cx="12110950" cy="4351338"/>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94" marR="0" lvl="0" indent="-228594" algn="just" defTabSz="914377"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fr-BE" sz="2000" b="1"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Réforme institutionnelle de 1980</a:t>
            </a:r>
            <a:r>
              <a:rPr kumimoji="0" lang="fr-BE" sz="20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 première décentralisation de compétences de santé</a:t>
            </a:r>
          </a:p>
          <a:p>
            <a:pPr marL="228594" marR="0" lvl="0" indent="-228594" algn="just" defTabSz="914377"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fr-BE" sz="20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Compétences de santé transférées = « matières </a:t>
            </a:r>
            <a:r>
              <a:rPr kumimoji="0" lang="fr-BE" sz="2000" b="1"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personnalisables »</a:t>
            </a:r>
            <a:r>
              <a:rPr kumimoji="0" lang="fr-BE" sz="20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p>
          <a:p>
            <a:pPr marL="228594" marR="0" lvl="0" indent="-228594" algn="just" defTabSz="914377" rtl="0" eaLnBrk="1" fontAlgn="auto" latinLnBrk="0" hangingPunct="1">
              <a:lnSpc>
                <a:spcPct val="120000"/>
              </a:lnSpc>
              <a:spcBef>
                <a:spcPts val="1000"/>
              </a:spcBef>
              <a:spcAft>
                <a:spcPts val="0"/>
              </a:spcAft>
              <a:buClrTx/>
              <a:buSzTx/>
              <a:buFont typeface="Arial" panose="020B0604020202020204" pitchFamily="34" charset="0"/>
              <a:buChar char="•"/>
              <a:tabLst/>
              <a:defRPr/>
            </a:pPr>
            <a:r>
              <a:rPr lang="fr-BE" sz="2000" dirty="0">
                <a:solidFill>
                  <a:sysClr val="windowText" lastClr="000000"/>
                </a:solidFill>
                <a:latin typeface="Times New Roman" panose="02020603050405020304" pitchFamily="18" charset="0"/>
                <a:cs typeface="Times New Roman" panose="02020603050405020304" pitchFamily="18" charset="0"/>
                <a:sym typeface="Wingdings" panose="05000000000000000000" pitchFamily="2" charset="2"/>
              </a:rPr>
              <a:t>Communautarisation des compétences mais principe d’exception pour le maintien de compétences au niveau de l’autorité fédérale (art. 5 &amp; 1</a:t>
            </a:r>
            <a:r>
              <a:rPr lang="fr-BE" sz="2000" baseline="30000" dirty="0">
                <a:solidFill>
                  <a:sysClr val="windowText" lastClr="000000"/>
                </a:solidFill>
                <a:latin typeface="Times New Roman" panose="02020603050405020304" pitchFamily="18" charset="0"/>
                <a:cs typeface="Times New Roman" panose="02020603050405020304" pitchFamily="18" charset="0"/>
                <a:sym typeface="Wingdings" panose="05000000000000000000" pitchFamily="2" charset="2"/>
              </a:rPr>
              <a:t>er</a:t>
            </a:r>
            <a:r>
              <a:rPr lang="fr-BE" sz="2000" dirty="0">
                <a:solidFill>
                  <a:sysClr val="windowText" lastClr="000000"/>
                </a:solidFill>
                <a:latin typeface="Times New Roman" panose="02020603050405020304" pitchFamily="18" charset="0"/>
                <a:cs typeface="Times New Roman" panose="02020603050405020304" pitchFamily="18" charset="0"/>
                <a:sym typeface="Wingdings" panose="05000000000000000000" pitchFamily="2" charset="2"/>
              </a:rPr>
              <a:t> de loi spéciale du 8 août 1980)</a:t>
            </a:r>
          </a:p>
          <a:p>
            <a:pPr lvl="1" algn="just">
              <a:lnSpc>
                <a:spcPct val="120000"/>
              </a:lnSpc>
              <a:spcBef>
                <a:spcPts val="1000"/>
              </a:spcBef>
              <a:defRPr/>
            </a:pPr>
            <a:r>
              <a:rPr lang="fr-FR" sz="1800" b="0" i="0" dirty="0">
                <a:solidFill>
                  <a:srgbClr val="283460"/>
                </a:solidFill>
                <a:effectLst/>
                <a:latin typeface="Times New Roman" panose="02020603050405020304" pitchFamily="18" charset="0"/>
                <a:cs typeface="Times New Roman" panose="02020603050405020304" pitchFamily="18" charset="0"/>
              </a:rPr>
              <a:t>1° </a:t>
            </a:r>
            <a:r>
              <a:rPr lang="fr-FR" sz="1800" b="1" i="0" dirty="0">
                <a:solidFill>
                  <a:srgbClr val="283460"/>
                </a:solidFill>
                <a:effectLst/>
                <a:latin typeface="Times New Roman" panose="02020603050405020304" pitchFamily="18" charset="0"/>
                <a:cs typeface="Times New Roman" panose="02020603050405020304" pitchFamily="18" charset="0"/>
              </a:rPr>
              <a:t>la politique de dispensation de soins dans et au dehors des institutions de soins est communautarisée,</a:t>
            </a:r>
            <a:r>
              <a:rPr lang="fr-FR" sz="1800" b="0" i="0" dirty="0">
                <a:solidFill>
                  <a:srgbClr val="283460"/>
                </a:solidFill>
                <a:effectLst/>
                <a:latin typeface="Times New Roman" panose="02020603050405020304" pitchFamily="18" charset="0"/>
                <a:cs typeface="Times New Roman" panose="02020603050405020304" pitchFamily="18" charset="0"/>
              </a:rPr>
              <a:t> </a:t>
            </a:r>
            <a:r>
              <a:rPr lang="fr-FR" sz="1800" b="1" i="0" dirty="0">
                <a:solidFill>
                  <a:srgbClr val="FF0000"/>
                </a:solidFill>
                <a:effectLst/>
                <a:latin typeface="Times New Roman" panose="02020603050405020304" pitchFamily="18" charset="0"/>
                <a:cs typeface="Times New Roman" panose="02020603050405020304" pitchFamily="18" charset="0"/>
              </a:rPr>
              <a:t>à l’exception </a:t>
            </a:r>
            <a:r>
              <a:rPr lang="fr-FR" sz="1800" b="0" i="0" dirty="0">
                <a:solidFill>
                  <a:srgbClr val="283460"/>
                </a:solidFill>
                <a:effectLst/>
                <a:latin typeface="Times New Roman" panose="02020603050405020304" pitchFamily="18" charset="0"/>
                <a:cs typeface="Times New Roman" panose="02020603050405020304" pitchFamily="18" charset="0"/>
              </a:rPr>
              <a:t>: </a:t>
            </a:r>
          </a:p>
          <a:p>
            <a:pPr lvl="2" algn="just">
              <a:lnSpc>
                <a:spcPct val="120000"/>
              </a:lnSpc>
              <a:spcBef>
                <a:spcPts val="1000"/>
              </a:spcBef>
              <a:defRPr/>
            </a:pPr>
            <a:r>
              <a:rPr lang="fr-FR" sz="1800" b="0" i="0" dirty="0">
                <a:solidFill>
                  <a:srgbClr val="283460"/>
                </a:solidFill>
                <a:effectLst/>
                <a:latin typeface="Times New Roman" panose="02020603050405020304" pitchFamily="18" charset="0"/>
                <a:cs typeface="Times New Roman" panose="02020603050405020304" pitchFamily="18" charset="0"/>
              </a:rPr>
              <a:t>a) de la législation organique ; </a:t>
            </a:r>
          </a:p>
          <a:p>
            <a:pPr lvl="2" algn="just">
              <a:lnSpc>
                <a:spcPct val="120000"/>
              </a:lnSpc>
              <a:spcBef>
                <a:spcPts val="1000"/>
              </a:spcBef>
              <a:defRPr/>
            </a:pPr>
            <a:r>
              <a:rPr lang="fr-FR" sz="1800" b="0" i="0" dirty="0">
                <a:solidFill>
                  <a:srgbClr val="283460"/>
                </a:solidFill>
                <a:effectLst/>
                <a:latin typeface="Times New Roman" panose="02020603050405020304" pitchFamily="18" charset="0"/>
                <a:cs typeface="Times New Roman" panose="02020603050405020304" pitchFamily="18" charset="0"/>
              </a:rPr>
              <a:t>b) du financement de l’exploitation, lorsqu’il est organisé par la législation organique ; </a:t>
            </a:r>
          </a:p>
          <a:p>
            <a:pPr lvl="2" algn="just">
              <a:lnSpc>
                <a:spcPct val="120000"/>
              </a:lnSpc>
              <a:spcBef>
                <a:spcPts val="1000"/>
              </a:spcBef>
              <a:defRPr/>
            </a:pPr>
            <a:r>
              <a:rPr lang="fr-FR" sz="1800" b="0" i="0" dirty="0">
                <a:solidFill>
                  <a:srgbClr val="283460"/>
                </a:solidFill>
                <a:effectLst/>
                <a:latin typeface="Times New Roman" panose="02020603050405020304" pitchFamily="18" charset="0"/>
                <a:cs typeface="Times New Roman" panose="02020603050405020304" pitchFamily="18" charset="0"/>
              </a:rPr>
              <a:t>c) de l’assurance maladie-invalidité ; </a:t>
            </a:r>
          </a:p>
          <a:p>
            <a:pPr lvl="2" algn="just">
              <a:lnSpc>
                <a:spcPct val="120000"/>
              </a:lnSpc>
              <a:spcBef>
                <a:spcPts val="1000"/>
              </a:spcBef>
              <a:defRPr/>
            </a:pPr>
            <a:r>
              <a:rPr lang="fr-FR" sz="1800" b="0" i="0" dirty="0">
                <a:solidFill>
                  <a:srgbClr val="283460"/>
                </a:solidFill>
                <a:effectLst/>
                <a:latin typeface="Times New Roman" panose="02020603050405020304" pitchFamily="18" charset="0"/>
                <a:cs typeface="Times New Roman" panose="02020603050405020304" pitchFamily="18" charset="0"/>
              </a:rPr>
              <a:t>d) des règles de base relatives à la programmation ;</a:t>
            </a:r>
          </a:p>
          <a:p>
            <a:pPr lvl="2" algn="just">
              <a:lnSpc>
                <a:spcPct val="120000"/>
              </a:lnSpc>
              <a:spcBef>
                <a:spcPts val="1000"/>
              </a:spcBef>
              <a:defRPr/>
            </a:pPr>
            <a:r>
              <a:rPr lang="fr-FR" sz="1800" b="0" i="0" dirty="0">
                <a:solidFill>
                  <a:srgbClr val="283460"/>
                </a:solidFill>
                <a:effectLst/>
                <a:latin typeface="Times New Roman" panose="02020603050405020304" pitchFamily="18" charset="0"/>
                <a:cs typeface="Times New Roman" panose="02020603050405020304" pitchFamily="18" charset="0"/>
              </a:rPr>
              <a:t>e) des règles de base relatives au financement de l’infrastructure, en ce compris l’appareillage médical lourd ; </a:t>
            </a:r>
          </a:p>
          <a:p>
            <a:pPr lvl="2" algn="just">
              <a:lnSpc>
                <a:spcPct val="120000"/>
              </a:lnSpc>
              <a:spcBef>
                <a:spcPts val="1000"/>
              </a:spcBef>
              <a:defRPr/>
            </a:pPr>
            <a:r>
              <a:rPr lang="fr-FR" sz="1800" b="0" i="0" dirty="0">
                <a:solidFill>
                  <a:srgbClr val="283460"/>
                </a:solidFill>
                <a:effectLst/>
                <a:latin typeface="Times New Roman" panose="02020603050405020304" pitchFamily="18" charset="0"/>
                <a:cs typeface="Times New Roman" panose="02020603050405020304" pitchFamily="18" charset="0"/>
              </a:rPr>
              <a:t>f) des normes nationales d’agréation […] ; </a:t>
            </a:r>
          </a:p>
          <a:p>
            <a:pPr lvl="2" algn="just">
              <a:lnSpc>
                <a:spcPct val="120000"/>
              </a:lnSpc>
              <a:spcBef>
                <a:spcPts val="1000"/>
              </a:spcBef>
              <a:defRPr/>
            </a:pPr>
            <a:r>
              <a:rPr lang="fr-FR" sz="1800" b="0" i="0" dirty="0">
                <a:solidFill>
                  <a:srgbClr val="283460"/>
                </a:solidFill>
                <a:effectLst/>
                <a:latin typeface="Times New Roman" panose="02020603050405020304" pitchFamily="18" charset="0"/>
                <a:cs typeface="Times New Roman" panose="02020603050405020304" pitchFamily="18" charset="0"/>
              </a:rPr>
              <a:t>g) de la détermination des conditions et de la désignation comme hôpital universitaire conformément à la législation sur les hôpitaux. </a:t>
            </a:r>
          </a:p>
        </p:txBody>
      </p:sp>
    </p:spTree>
    <p:extLst>
      <p:ext uri="{BB962C8B-B14F-4D97-AF65-F5344CB8AC3E}">
        <p14:creationId xmlns:p14="http://schemas.microsoft.com/office/powerpoint/2010/main" val="959693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CD916-C72C-C55F-438E-3E0C0B90D5EF}"/>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92EE89E3-C877-220E-19E9-DE4D5FC879A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D3DEE6-242A-40A2-985D-25277C3C8D89}" type="slidenum">
              <a:rPr kumimoji="0" lang="fr-B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contenu 2">
            <a:extLst>
              <a:ext uri="{FF2B5EF4-FFF2-40B4-BE49-F238E27FC236}">
                <a16:creationId xmlns:a16="http://schemas.microsoft.com/office/drawing/2014/main" id="{39EFEC19-4F9B-2D75-4573-8177468189E0}"/>
              </a:ext>
            </a:extLst>
          </p:cNvPr>
          <p:cNvSpPr txBox="1">
            <a:spLocks/>
          </p:cNvSpPr>
          <p:nvPr/>
        </p:nvSpPr>
        <p:spPr>
          <a:xfrm>
            <a:off x="-249382" y="0"/>
            <a:ext cx="12110950" cy="939338"/>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23888" lvl="2" indent="-227013" algn="just">
              <a:lnSpc>
                <a:spcPct val="120000"/>
              </a:lnSpc>
              <a:spcBef>
                <a:spcPts val="1000"/>
              </a:spcBef>
              <a:defRPr/>
            </a:pPr>
            <a:r>
              <a:rPr lang="fr-FR" sz="1800" b="0" i="0" dirty="0">
                <a:solidFill>
                  <a:srgbClr val="283460"/>
                </a:solidFill>
                <a:effectLst/>
                <a:latin typeface="Times New Roman" panose="02020603050405020304" pitchFamily="18" charset="0"/>
                <a:cs typeface="Times New Roman" panose="02020603050405020304" pitchFamily="18" charset="0"/>
              </a:rPr>
              <a:t>2° </a:t>
            </a:r>
            <a:r>
              <a:rPr lang="fr-FR" sz="1800" b="1" i="0" dirty="0">
                <a:solidFill>
                  <a:srgbClr val="283460"/>
                </a:solidFill>
                <a:effectLst/>
                <a:latin typeface="Times New Roman" panose="02020603050405020304" pitchFamily="18" charset="0"/>
                <a:cs typeface="Times New Roman" panose="02020603050405020304" pitchFamily="18" charset="0"/>
              </a:rPr>
              <a:t>l’éducation sanitaire ainsi que les activités et services de médecine préventive</a:t>
            </a:r>
            <a:r>
              <a:rPr lang="fr-FR" sz="1800" b="0" i="0" dirty="0">
                <a:solidFill>
                  <a:srgbClr val="283460"/>
                </a:solidFill>
                <a:effectLst/>
                <a:latin typeface="Times New Roman" panose="02020603050405020304" pitchFamily="18" charset="0"/>
                <a:cs typeface="Times New Roman" panose="02020603050405020304" pitchFamily="18" charset="0"/>
              </a:rPr>
              <a:t>, </a:t>
            </a:r>
            <a:r>
              <a:rPr lang="fr-FR" sz="1800" b="0" i="0" dirty="0">
                <a:solidFill>
                  <a:srgbClr val="FF0000"/>
                </a:solidFill>
                <a:effectLst/>
                <a:latin typeface="Times New Roman" panose="02020603050405020304" pitchFamily="18" charset="0"/>
                <a:cs typeface="Times New Roman" panose="02020603050405020304" pitchFamily="18" charset="0"/>
              </a:rPr>
              <a:t>à l’exception </a:t>
            </a:r>
            <a:r>
              <a:rPr lang="fr-FR" sz="1800" b="0" i="0" dirty="0">
                <a:solidFill>
                  <a:srgbClr val="283460"/>
                </a:solidFill>
                <a:effectLst/>
                <a:latin typeface="Times New Roman" panose="02020603050405020304" pitchFamily="18" charset="0"/>
                <a:cs typeface="Times New Roman" panose="02020603050405020304" pitchFamily="18" charset="0"/>
              </a:rPr>
              <a:t>des mesures prophylactiques nationales. »</a:t>
            </a:r>
            <a:endParaRPr kumimoji="0" lang="fr-BE" sz="18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6" name="ZoneTexte 5">
            <a:extLst>
              <a:ext uri="{FF2B5EF4-FFF2-40B4-BE49-F238E27FC236}">
                <a16:creationId xmlns:a16="http://schemas.microsoft.com/office/drawing/2014/main" id="{2C2ADE10-6373-BDCC-BFF2-D4D6F376EA72}"/>
              </a:ext>
            </a:extLst>
          </p:cNvPr>
          <p:cNvSpPr txBox="1"/>
          <p:nvPr/>
        </p:nvSpPr>
        <p:spPr>
          <a:xfrm>
            <a:off x="989215" y="2369185"/>
            <a:ext cx="10638214" cy="1323439"/>
          </a:xfrm>
          <a:prstGeom prst="rect">
            <a:avLst/>
          </a:prstGeom>
          <a:noFill/>
        </p:spPr>
        <p:txBody>
          <a:bodyPr wrap="square">
            <a:spAutoFit/>
          </a:bodyPr>
          <a:lstStyle/>
          <a:p>
            <a:r>
              <a:rPr lang="fr-FR" sz="2000" dirty="0">
                <a:latin typeface="Times New Roman" panose="02020603050405020304" pitchFamily="18" charset="0"/>
                <a:cs typeface="Times New Roman" panose="02020603050405020304" pitchFamily="18" charset="0"/>
              </a:rPr>
              <a:t>préservation du caractère national de l’assurance maladie-invalidité</a:t>
            </a:r>
          </a:p>
          <a:p>
            <a:endParaRPr lang="fr-FR" sz="2000" dirty="0">
              <a:latin typeface="Times New Roman" panose="02020603050405020304" pitchFamily="18" charset="0"/>
              <a:cs typeface="Times New Roman" panose="02020603050405020304" pitchFamily="18" charset="0"/>
            </a:endParaRPr>
          </a:p>
          <a:p>
            <a:r>
              <a:rPr lang="fr-FR" sz="2000" dirty="0">
                <a:latin typeface="Times New Roman" panose="02020603050405020304" pitchFamily="18" charset="0"/>
                <a:cs typeface="Times New Roman" panose="02020603050405020304" pitchFamily="18" charset="0"/>
              </a:rPr>
              <a:t>les exceptions en faveur de l’État central : plus importantes que le principe de communautarisation des soins de santé</a:t>
            </a:r>
          </a:p>
        </p:txBody>
      </p:sp>
      <p:sp>
        <p:nvSpPr>
          <p:cNvPr id="7" name="Flèche : droite 6">
            <a:extLst>
              <a:ext uri="{FF2B5EF4-FFF2-40B4-BE49-F238E27FC236}">
                <a16:creationId xmlns:a16="http://schemas.microsoft.com/office/drawing/2014/main" id="{2FBB2721-B93C-0D35-A1E1-7BDD983DCE11}"/>
              </a:ext>
            </a:extLst>
          </p:cNvPr>
          <p:cNvSpPr/>
          <p:nvPr/>
        </p:nvSpPr>
        <p:spPr>
          <a:xfrm>
            <a:off x="249382" y="1350696"/>
            <a:ext cx="739833" cy="34913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Flèche : droite 7">
            <a:extLst>
              <a:ext uri="{FF2B5EF4-FFF2-40B4-BE49-F238E27FC236}">
                <a16:creationId xmlns:a16="http://schemas.microsoft.com/office/drawing/2014/main" id="{0C267CE9-31C1-F8A0-A3B6-D5977B6832F7}"/>
              </a:ext>
            </a:extLst>
          </p:cNvPr>
          <p:cNvSpPr/>
          <p:nvPr/>
        </p:nvSpPr>
        <p:spPr>
          <a:xfrm>
            <a:off x="249382" y="3067399"/>
            <a:ext cx="739833" cy="34913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Espace réservé du contenu 2">
            <a:extLst>
              <a:ext uri="{FF2B5EF4-FFF2-40B4-BE49-F238E27FC236}">
                <a16:creationId xmlns:a16="http://schemas.microsoft.com/office/drawing/2014/main" id="{5EC38A9A-6F34-8C4E-D5DA-E888FF1F04F5}"/>
              </a:ext>
            </a:extLst>
          </p:cNvPr>
          <p:cNvSpPr txBox="1">
            <a:spLocks/>
          </p:cNvSpPr>
          <p:nvPr/>
        </p:nvSpPr>
        <p:spPr>
          <a:xfrm>
            <a:off x="155517" y="4829639"/>
            <a:ext cx="11880965" cy="1674033"/>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94" marR="0" lvl="0" indent="-228594" algn="just" defTabSz="914377"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fr-BE" sz="20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Les politiques transférées sont circonscrites de manière à exclure expressément la détermination du montant, des conditions d’octroi et du financement des différentes allocations constitutives du système de sécurité sociale</a:t>
            </a:r>
          </a:p>
          <a:p>
            <a:pPr marL="228594" marR="0" lvl="0" indent="-228594" algn="just" defTabSz="914377"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fr-BE" sz="20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Les Communautés peuvent faire usage de leur compétence pour mettre en place de nouveaux dispositifs (exemple « l’assurance de soins » (</a:t>
            </a:r>
            <a:r>
              <a:rPr kumimoji="0" lang="fr-BE" sz="2000" b="0" i="1" u="none" strike="noStrike" kern="1200" cap="none" spc="0" normalizeH="0" baseline="0" noProof="0" dirty="0" err="1">
                <a:ln>
                  <a:noFill/>
                </a:ln>
                <a:solidFill>
                  <a:sysClr val="windowText" lastClr="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zorgverzekering</a:t>
            </a:r>
            <a:r>
              <a:rPr kumimoji="0" lang="fr-BE" sz="20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en Flandre)</a:t>
            </a:r>
          </a:p>
        </p:txBody>
      </p:sp>
      <p:sp>
        <p:nvSpPr>
          <p:cNvPr id="10" name="ZoneTexte 9">
            <a:extLst>
              <a:ext uri="{FF2B5EF4-FFF2-40B4-BE49-F238E27FC236}">
                <a16:creationId xmlns:a16="http://schemas.microsoft.com/office/drawing/2014/main" id="{44C40843-BF53-F973-E05F-6375E52D4C45}"/>
              </a:ext>
            </a:extLst>
          </p:cNvPr>
          <p:cNvSpPr txBox="1"/>
          <p:nvPr/>
        </p:nvSpPr>
        <p:spPr>
          <a:xfrm>
            <a:off x="989215" y="1280512"/>
            <a:ext cx="10432472" cy="707886"/>
          </a:xfrm>
          <a:prstGeom prst="rect">
            <a:avLst/>
          </a:prstGeom>
          <a:noFill/>
        </p:spPr>
        <p:txBody>
          <a:bodyPr wrap="square">
            <a:spAutoFit/>
          </a:bodyPr>
          <a:lstStyle/>
          <a:p>
            <a:r>
              <a:rPr lang="fr-FR" sz="2000" dirty="0">
                <a:latin typeface="Times New Roman" panose="02020603050405020304" pitchFamily="18" charset="0"/>
                <a:cs typeface="Times New Roman" panose="02020603050405020304" pitchFamily="18" charset="0"/>
              </a:rPr>
              <a:t>deux volets dans la répartition des compétences : la politique de dispensation de soins (dans et à l’extérieur des institutions des soins) et l’éducation sanitaire et activités de médecine préventive </a:t>
            </a:r>
            <a:endParaRPr lang="fr-BE" sz="2000" dirty="0">
              <a:latin typeface="Times New Roman" panose="02020603050405020304" pitchFamily="18" charset="0"/>
              <a:cs typeface="Times New Roman" panose="02020603050405020304" pitchFamily="18" charset="0"/>
            </a:endParaRPr>
          </a:p>
        </p:txBody>
      </p:sp>
      <p:sp>
        <p:nvSpPr>
          <p:cNvPr id="11" name="Flèche : droite 10">
            <a:extLst>
              <a:ext uri="{FF2B5EF4-FFF2-40B4-BE49-F238E27FC236}">
                <a16:creationId xmlns:a16="http://schemas.microsoft.com/office/drawing/2014/main" id="{EC0EC89A-7D21-6092-1144-1D72CD11D3BF}"/>
              </a:ext>
            </a:extLst>
          </p:cNvPr>
          <p:cNvSpPr/>
          <p:nvPr/>
        </p:nvSpPr>
        <p:spPr>
          <a:xfrm>
            <a:off x="249382" y="2451715"/>
            <a:ext cx="739833" cy="34913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804234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6BF23-8399-1499-56AF-B6C163E12AE2}"/>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7387D77-89EA-4507-436E-AD67A315FF4F}"/>
              </a:ext>
            </a:extLst>
          </p:cNvPr>
          <p:cNvSpPr>
            <a:spLocks noGrp="1"/>
          </p:cNvSpPr>
          <p:nvPr>
            <p:ph type="sldNum" sz="quarter" idx="12"/>
          </p:nvPr>
        </p:nvSpPr>
        <p:spPr>
          <a:xfrm>
            <a:off x="9299865"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D3DEE6-242A-40A2-985D-25277C3C8D89}" type="slidenum">
              <a:rPr kumimoji="0" lang="fr-B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B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ZoneTexte 3">
            <a:extLst>
              <a:ext uri="{FF2B5EF4-FFF2-40B4-BE49-F238E27FC236}">
                <a16:creationId xmlns:a16="http://schemas.microsoft.com/office/drawing/2014/main" id="{40BD1D8D-4BD8-0972-EE89-252FB29D4DF6}"/>
              </a:ext>
            </a:extLst>
          </p:cNvPr>
          <p:cNvSpPr txBox="1"/>
          <p:nvPr/>
        </p:nvSpPr>
        <p:spPr>
          <a:xfrm>
            <a:off x="81050" y="0"/>
            <a:ext cx="10434571" cy="70788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BE"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Répartition des compétences de santé dans la Belgique fédérale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fr-BE" sz="2000" b="1" dirty="0">
              <a:solidFill>
                <a:srgbClr val="002060"/>
              </a:solidFill>
              <a:latin typeface="Times New Roman" panose="02020603050405020304" pitchFamily="18" charset="0"/>
              <a:cs typeface="Times New Roman" panose="02020603050405020304" pitchFamily="18" charset="0"/>
            </a:endParaRPr>
          </a:p>
        </p:txBody>
      </p:sp>
      <p:sp>
        <p:nvSpPr>
          <p:cNvPr id="6" name="Espace réservé du contenu 2">
            <a:extLst>
              <a:ext uri="{FF2B5EF4-FFF2-40B4-BE49-F238E27FC236}">
                <a16:creationId xmlns:a16="http://schemas.microsoft.com/office/drawing/2014/main" id="{E742001A-5166-7D47-FEED-C13C4123C5A7}"/>
              </a:ext>
            </a:extLst>
          </p:cNvPr>
          <p:cNvSpPr txBox="1">
            <a:spLocks/>
          </p:cNvSpPr>
          <p:nvPr/>
        </p:nvSpPr>
        <p:spPr>
          <a:xfrm>
            <a:off x="81050" y="747573"/>
            <a:ext cx="10515600" cy="43513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20000"/>
              </a:lnSpc>
              <a:buFont typeface="Arial" panose="020B0604020202020204" pitchFamily="34" charset="0"/>
              <a:buChar char="•"/>
            </a:pPr>
            <a:r>
              <a:rPr lang="fr-BE" sz="2000" dirty="0">
                <a:latin typeface="Times New Roman" panose="02020603050405020304" pitchFamily="18" charset="0"/>
                <a:cs typeface="Times New Roman" panose="02020603050405020304" pitchFamily="18" charset="0"/>
              </a:rPr>
              <a:t>Réforme institutionnelle de 2014</a:t>
            </a:r>
            <a:endParaRPr lang="fr-BE" sz="2000" dirty="0">
              <a:latin typeface="Times New Roman" panose="02020603050405020304" pitchFamily="18" charset="0"/>
              <a:cs typeface="Times New Roman" panose="02020603050405020304" pitchFamily="18" charset="0"/>
              <a:sym typeface="Wingdings" panose="05000000000000000000" pitchFamily="2" charset="2"/>
            </a:endParaRPr>
          </a:p>
          <a:p>
            <a:pPr marL="342900" indent="-342900" algn="l">
              <a:lnSpc>
                <a:spcPct val="120000"/>
              </a:lnSpc>
              <a:buFont typeface="Arial" panose="020B0604020202020204" pitchFamily="34" charset="0"/>
              <a:buChar char="•"/>
            </a:pPr>
            <a:r>
              <a:rPr lang="fr-BE" sz="2000" dirty="0">
                <a:latin typeface="Times New Roman" panose="02020603050405020304" pitchFamily="18" charset="0"/>
                <a:cs typeface="Times New Roman" panose="02020603050405020304" pitchFamily="18" charset="0"/>
              </a:rPr>
              <a:t>Transferts importants de compétences en soins de santé</a:t>
            </a:r>
          </a:p>
          <a:p>
            <a:pPr marL="800100" lvl="1" indent="-342900" algn="l">
              <a:lnSpc>
                <a:spcPct val="120000"/>
              </a:lnSpc>
              <a:buFont typeface="Arial" panose="020B0604020202020204" pitchFamily="34" charset="0"/>
              <a:buChar char="•"/>
            </a:pPr>
            <a:r>
              <a:rPr lang="fr-BE" dirty="0">
                <a:latin typeface="Times New Roman" panose="02020603050405020304" pitchFamily="18" charset="0"/>
                <a:cs typeface="Times New Roman" panose="02020603050405020304" pitchFamily="18" charset="0"/>
              </a:rPr>
              <a:t>Lisibilité ? </a:t>
            </a:r>
          </a:p>
          <a:p>
            <a:pPr marL="800100" lvl="1" indent="-342900" algn="l">
              <a:lnSpc>
                <a:spcPct val="120000"/>
              </a:lnSpc>
              <a:buFont typeface="Arial" panose="020B0604020202020204" pitchFamily="34" charset="0"/>
              <a:buChar char="•"/>
            </a:pPr>
            <a:r>
              <a:rPr lang="fr-BE" dirty="0">
                <a:latin typeface="Times New Roman" panose="02020603050405020304" pitchFamily="18" charset="0"/>
                <a:cs typeface="Times New Roman" panose="02020603050405020304" pitchFamily="18" charset="0"/>
              </a:rPr>
              <a:t>Découpage clair ?</a:t>
            </a:r>
          </a:p>
          <a:p>
            <a:pPr marL="342900" indent="-342900" algn="l">
              <a:lnSpc>
                <a:spcPct val="120000"/>
              </a:lnSpc>
              <a:buFont typeface="Arial" panose="020B0604020202020204" pitchFamily="34" charset="0"/>
              <a:buChar char="•"/>
            </a:pPr>
            <a:endParaRPr lang="fr-BE" dirty="0">
              <a:latin typeface="Times New Roman" panose="02020603050405020304" pitchFamily="18" charset="0"/>
              <a:cs typeface="Times New Roman" panose="02020603050405020304" pitchFamily="18" charset="0"/>
            </a:endParaRPr>
          </a:p>
        </p:txBody>
      </p:sp>
      <p:sp>
        <p:nvSpPr>
          <p:cNvPr id="8" name="Espace réservé du contenu 2">
            <a:extLst>
              <a:ext uri="{FF2B5EF4-FFF2-40B4-BE49-F238E27FC236}">
                <a16:creationId xmlns:a16="http://schemas.microsoft.com/office/drawing/2014/main" id="{83426272-7EF7-46F3-9679-A90899D61270}"/>
              </a:ext>
            </a:extLst>
          </p:cNvPr>
          <p:cNvSpPr txBox="1">
            <a:spLocks/>
          </p:cNvSpPr>
          <p:nvPr/>
        </p:nvSpPr>
        <p:spPr>
          <a:xfrm>
            <a:off x="155865" y="2699034"/>
            <a:ext cx="10515600" cy="267156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20000"/>
              </a:lnSpc>
              <a:buFont typeface="Arial" panose="020B0604020202020204" pitchFamily="34" charset="0"/>
              <a:buChar char="•"/>
            </a:pPr>
            <a:r>
              <a:rPr lang="fr-BE" sz="2000" dirty="0">
                <a:latin typeface="Times New Roman" panose="02020603050405020304" pitchFamily="18" charset="0"/>
                <a:cs typeface="Times New Roman" panose="02020603050405020304" pitchFamily="18" charset="0"/>
                <a:sym typeface="Wingdings" panose="05000000000000000000" pitchFamily="2" charset="2"/>
              </a:rPr>
              <a:t>Transfert de « blocs » d’institutions : </a:t>
            </a:r>
          </a:p>
          <a:p>
            <a:pPr marL="914389" lvl="1" indent="-457200" algn="l">
              <a:lnSpc>
                <a:spcPct val="120000"/>
              </a:lnSpc>
              <a:buFont typeface="Arial" panose="020B0604020202020204" pitchFamily="34" charset="0"/>
              <a:buChar char="•"/>
            </a:pPr>
            <a:r>
              <a:rPr lang="fr-BE" dirty="0">
                <a:latin typeface="Times New Roman" panose="02020603050405020304" pitchFamily="18" charset="0"/>
                <a:cs typeface="Times New Roman" panose="02020603050405020304" pitchFamily="18" charset="0"/>
                <a:sym typeface="Wingdings" panose="05000000000000000000" pitchFamily="2" charset="2"/>
              </a:rPr>
              <a:t>Soins de santé mentale dans institutions autres que les hôpitaux, </a:t>
            </a:r>
          </a:p>
          <a:p>
            <a:pPr marL="914389" lvl="1" indent="-457200" algn="l">
              <a:lnSpc>
                <a:spcPct val="120000"/>
              </a:lnSpc>
              <a:buFont typeface="Arial" panose="020B0604020202020204" pitchFamily="34" charset="0"/>
              <a:buChar char="•"/>
            </a:pPr>
            <a:r>
              <a:rPr lang="fr-BE" dirty="0">
                <a:latin typeface="Times New Roman" panose="02020603050405020304" pitchFamily="18" charset="0"/>
                <a:cs typeface="Times New Roman" panose="02020603050405020304" pitchFamily="18" charset="0"/>
                <a:sym typeface="Wingdings" panose="05000000000000000000" pitchFamily="2" charset="2"/>
              </a:rPr>
              <a:t>Institutions pour personnes âgées,</a:t>
            </a:r>
          </a:p>
          <a:p>
            <a:pPr marL="914389" lvl="1" indent="-457200" algn="l">
              <a:lnSpc>
                <a:spcPct val="120000"/>
              </a:lnSpc>
              <a:buFont typeface="Arial" panose="020B0604020202020204" pitchFamily="34" charset="0"/>
              <a:buChar char="•"/>
            </a:pPr>
            <a:r>
              <a:rPr lang="fr-BE" dirty="0">
                <a:latin typeface="Times New Roman" panose="02020603050405020304" pitchFamily="18" charset="0"/>
                <a:cs typeface="Times New Roman" panose="02020603050405020304" pitchFamily="18" charset="0"/>
                <a:sym typeface="Wingdings" panose="05000000000000000000" pitchFamily="2" charset="2"/>
              </a:rPr>
              <a:t>Services spécialisés isolés de revalidation et de traitement, </a:t>
            </a:r>
          </a:p>
          <a:p>
            <a:pPr marL="914389" lvl="1" indent="-457200" algn="l">
              <a:lnSpc>
                <a:spcPct val="120000"/>
              </a:lnSpc>
              <a:buFont typeface="Arial" panose="020B0604020202020204" pitchFamily="34" charset="0"/>
              <a:buChar char="•"/>
            </a:pPr>
            <a:r>
              <a:rPr lang="fr-BE" dirty="0">
                <a:latin typeface="Times New Roman" panose="02020603050405020304" pitchFamily="18" charset="0"/>
                <a:cs typeface="Times New Roman" panose="02020603050405020304" pitchFamily="18" charset="0"/>
                <a:sym typeface="Wingdings" panose="05000000000000000000" pitchFamily="2" charset="2"/>
              </a:rPr>
              <a:t>Revalidation</a:t>
            </a:r>
            <a:r>
              <a:rPr lang="fr-BE" i="1" dirty="0">
                <a:latin typeface="Times New Roman" panose="02020603050405020304" pitchFamily="18" charset="0"/>
                <a:cs typeface="Times New Roman" panose="02020603050405020304" pitchFamily="18" charset="0"/>
                <a:sym typeface="Wingdings" panose="05000000000000000000" pitchFamily="2" charset="2"/>
              </a:rPr>
              <a:t> long </a:t>
            </a:r>
            <a:r>
              <a:rPr lang="fr-BE" i="1" dirty="0" err="1">
                <a:latin typeface="Times New Roman" panose="02020603050405020304" pitchFamily="18" charset="0"/>
                <a:cs typeface="Times New Roman" panose="02020603050405020304" pitchFamily="18" charset="0"/>
                <a:sym typeface="Wingdings" panose="05000000000000000000" pitchFamily="2" charset="2"/>
              </a:rPr>
              <a:t>term</a:t>
            </a:r>
            <a:r>
              <a:rPr lang="fr-BE" i="1" dirty="0">
                <a:latin typeface="Times New Roman" panose="02020603050405020304" pitchFamily="18" charset="0"/>
                <a:cs typeface="Times New Roman" panose="02020603050405020304" pitchFamily="18" charset="0"/>
                <a:sym typeface="Wingdings" panose="05000000000000000000" pitchFamily="2" charset="2"/>
              </a:rPr>
              <a:t> care</a:t>
            </a:r>
            <a:r>
              <a:rPr lang="fr-BE" dirty="0">
                <a:latin typeface="Times New Roman" panose="02020603050405020304" pitchFamily="18" charset="0"/>
                <a:cs typeface="Times New Roman" panose="02020603050405020304" pitchFamily="18" charset="0"/>
                <a:sym typeface="Wingdings" panose="05000000000000000000" pitchFamily="2" charset="2"/>
              </a:rPr>
              <a:t>, </a:t>
            </a:r>
          </a:p>
          <a:p>
            <a:pPr marL="914389" lvl="1" indent="-457200" algn="l">
              <a:lnSpc>
                <a:spcPct val="120000"/>
              </a:lnSpc>
              <a:buFont typeface="Arial" panose="020B0604020202020204" pitchFamily="34" charset="0"/>
              <a:buChar char="•"/>
            </a:pPr>
            <a:r>
              <a:rPr lang="fr-BE" dirty="0">
                <a:latin typeface="Times New Roman" panose="02020603050405020304" pitchFamily="18" charset="0"/>
                <a:cs typeface="Times New Roman" panose="02020603050405020304" pitchFamily="18" charset="0"/>
                <a:sym typeface="Wingdings" panose="05000000000000000000" pitchFamily="2" charset="2"/>
              </a:rPr>
              <a:t>Organisation des soins primaires</a:t>
            </a:r>
          </a:p>
        </p:txBody>
      </p:sp>
      <p:sp>
        <p:nvSpPr>
          <p:cNvPr id="9" name="Espace réservé du contenu 2">
            <a:extLst>
              <a:ext uri="{FF2B5EF4-FFF2-40B4-BE49-F238E27FC236}">
                <a16:creationId xmlns:a16="http://schemas.microsoft.com/office/drawing/2014/main" id="{5598E8E3-B3F0-D67D-D050-4465EA98948C}"/>
              </a:ext>
            </a:extLst>
          </p:cNvPr>
          <p:cNvSpPr txBox="1">
            <a:spLocks/>
          </p:cNvSpPr>
          <p:nvPr/>
        </p:nvSpPr>
        <p:spPr>
          <a:xfrm>
            <a:off x="7789025" y="475890"/>
            <a:ext cx="4156364" cy="1558126"/>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r-BE" sz="1600" b="1" dirty="0">
                <a:solidFill>
                  <a:srgbClr val="FF0000"/>
                </a:solidFill>
                <a:latin typeface="Times New Roman" panose="02020603050405020304" pitchFamily="18" charset="0"/>
                <a:cs typeface="Times New Roman" panose="02020603050405020304" pitchFamily="18" charset="0"/>
              </a:rPr>
              <a:t>Fragmentation des compétences </a:t>
            </a:r>
            <a:r>
              <a:rPr lang="fr-BE" sz="16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entrave à une politique efficace</a:t>
            </a:r>
          </a:p>
          <a:p>
            <a:pPr algn="just"/>
            <a:r>
              <a:rPr lang="fr-BE" sz="16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Manque de clarté « tout sauf » ; ce régime fait d’exceptions nuit à la compréhension et est source de tensions et d’incertitudes</a:t>
            </a:r>
          </a:p>
          <a:p>
            <a:pPr algn="just"/>
            <a:r>
              <a:rPr lang="fr-BE" sz="16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Compétences partiellement transférées  nécessité de mettre en place des échanges de données coûteux pour les entités</a:t>
            </a:r>
          </a:p>
        </p:txBody>
      </p:sp>
      <p:sp>
        <p:nvSpPr>
          <p:cNvPr id="5" name="ZoneTexte 4">
            <a:extLst>
              <a:ext uri="{FF2B5EF4-FFF2-40B4-BE49-F238E27FC236}">
                <a16:creationId xmlns:a16="http://schemas.microsoft.com/office/drawing/2014/main" id="{19116EBA-E267-5211-8931-4F1D59BC6F5C}"/>
              </a:ext>
            </a:extLst>
          </p:cNvPr>
          <p:cNvSpPr txBox="1"/>
          <p:nvPr/>
        </p:nvSpPr>
        <p:spPr>
          <a:xfrm>
            <a:off x="128850" y="5602595"/>
            <a:ext cx="11658597" cy="1015663"/>
          </a:xfrm>
          <a:prstGeom prst="rect">
            <a:avLst/>
          </a:prstGeom>
          <a:noFill/>
        </p:spPr>
        <p:txBody>
          <a:bodyPr wrap="square">
            <a:spAutoFit/>
          </a:bodyPr>
          <a:lstStyle/>
          <a:p>
            <a:pPr algn="just"/>
            <a:r>
              <a:rPr lang="fr-FR" sz="2000" dirty="0">
                <a:latin typeface="Times New Roman" panose="02020603050405020304" pitchFamily="18" charset="0"/>
                <a:cs typeface="Times New Roman" panose="02020603050405020304" pitchFamily="18" charset="0"/>
              </a:rPr>
              <a:t>Depuis la sixième réforme de l’État, la répartition des compétences contient huit volets + réserve de compétence fédérale pour deux matières (l’assurance maladie-invalidité et les mesures prophylactiques nationales) et une procédure de contrôle fédéral pour les normes d’agrément des entités </a:t>
            </a:r>
            <a:endParaRPr lang="fr-BE"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6224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8F791-2DC9-B7EC-AEBE-4370BCEFEB79}"/>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0F6D8BC1-DFF7-0268-019C-BE5A628733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D3DEE6-242A-40A2-985D-25277C3C8D89}" type="slidenum">
              <a:rPr kumimoji="0" lang="fr-B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ZoneTexte 5">
            <a:extLst>
              <a:ext uri="{FF2B5EF4-FFF2-40B4-BE49-F238E27FC236}">
                <a16:creationId xmlns:a16="http://schemas.microsoft.com/office/drawing/2014/main" id="{10688298-753B-1F2D-CC3C-1012239EDACC}"/>
              </a:ext>
            </a:extLst>
          </p:cNvPr>
          <p:cNvSpPr txBox="1"/>
          <p:nvPr/>
        </p:nvSpPr>
        <p:spPr>
          <a:xfrm>
            <a:off x="165215" y="0"/>
            <a:ext cx="11861569" cy="6524863"/>
          </a:xfrm>
          <a:prstGeom prst="rect">
            <a:avLst/>
          </a:prstGeom>
          <a:noFill/>
        </p:spPr>
        <p:txBody>
          <a:bodyPr wrap="square">
            <a:spAutoFit/>
          </a:bodyPr>
          <a:lstStyle/>
          <a:p>
            <a:r>
              <a:rPr lang="fr-FR" dirty="0">
                <a:latin typeface="Times New Roman" panose="02020603050405020304" pitchFamily="18" charset="0"/>
                <a:cs typeface="Times New Roman" panose="02020603050405020304" pitchFamily="18" charset="0"/>
              </a:rPr>
              <a:t>En ce qui concerne la politique de santé :</a:t>
            </a:r>
          </a:p>
          <a:p>
            <a:endParaRPr lang="fr-FR" dirty="0">
              <a:latin typeface="Times New Roman" panose="02020603050405020304" pitchFamily="18" charset="0"/>
              <a:cs typeface="Times New Roman" panose="02020603050405020304" pitchFamily="18" charset="0"/>
            </a:endParaRPr>
          </a:p>
          <a:p>
            <a:pPr marL="266700" indent="-266700"/>
            <a:r>
              <a:rPr lang="fr-FR" dirty="0">
                <a:latin typeface="Times New Roman" panose="02020603050405020304" pitchFamily="18" charset="0"/>
                <a:cs typeface="Times New Roman" panose="02020603050405020304" pitchFamily="18" charset="0"/>
              </a:rPr>
              <a:t>1° sans préjudice de l'alinéa premier, 2°, 3°, 4°, 5° et 6°, </a:t>
            </a:r>
            <a:r>
              <a:rPr lang="fr-FR" dirty="0">
                <a:solidFill>
                  <a:schemeClr val="accent1"/>
                </a:solidFill>
                <a:latin typeface="Times New Roman" panose="02020603050405020304" pitchFamily="18" charset="0"/>
                <a:cs typeface="Times New Roman" panose="02020603050405020304" pitchFamily="18" charset="0"/>
              </a:rPr>
              <a:t>la politique de dispensation de soins dans et au dehors des institutions de soins</a:t>
            </a:r>
            <a:r>
              <a:rPr lang="fr-FR" dirty="0">
                <a:latin typeface="Times New Roman" panose="02020603050405020304" pitchFamily="18" charset="0"/>
                <a:cs typeface="Times New Roman" panose="02020603050405020304" pitchFamily="18" charset="0"/>
              </a:rPr>
              <a:t>, </a:t>
            </a:r>
            <a:r>
              <a:rPr lang="fr-FR" dirty="0">
                <a:solidFill>
                  <a:srgbClr val="FF0000"/>
                </a:solidFill>
                <a:latin typeface="Times New Roman" panose="02020603050405020304" pitchFamily="18" charset="0"/>
                <a:cs typeface="Times New Roman" panose="02020603050405020304" pitchFamily="18" charset="0"/>
              </a:rPr>
              <a:t>à l'exception </a:t>
            </a:r>
            <a:r>
              <a:rPr lang="fr-FR" dirty="0">
                <a:latin typeface="Times New Roman" panose="02020603050405020304" pitchFamily="18" charset="0"/>
                <a:cs typeface="Times New Roman" panose="02020603050405020304" pitchFamily="18" charset="0"/>
              </a:rPr>
              <a:t>:</a:t>
            </a:r>
          </a:p>
          <a:p>
            <a:pPr marL="1071563" indent="-265113"/>
            <a:r>
              <a:rPr lang="fr-FR" sz="1600" dirty="0">
                <a:latin typeface="Times New Roman" panose="02020603050405020304" pitchFamily="18" charset="0"/>
                <a:cs typeface="Times New Roman" panose="02020603050405020304" pitchFamily="18" charset="0"/>
              </a:rPr>
              <a:t>a) de la législation organique, à l'exception du coût des investissements de l'infrastructure et des services médicotechniques </a:t>
            </a:r>
          </a:p>
          <a:p>
            <a:pPr marL="1071563" indent="-265113"/>
            <a:r>
              <a:rPr lang="fr-FR" sz="1600" dirty="0">
                <a:latin typeface="Times New Roman" panose="02020603050405020304" pitchFamily="18" charset="0"/>
                <a:cs typeface="Times New Roman" panose="02020603050405020304" pitchFamily="18" charset="0"/>
              </a:rPr>
              <a:t>b) du financement de l'exploitation, lorsqu'il est organisé par la législation organique et ce, sans préjudice des compétences des communautés visées au a) </a:t>
            </a:r>
          </a:p>
          <a:p>
            <a:pPr marL="806450"/>
            <a:r>
              <a:rPr lang="fr-FR" sz="1600" dirty="0">
                <a:latin typeface="Times New Roman" panose="02020603050405020304" pitchFamily="18" charset="0"/>
                <a:cs typeface="Times New Roman" panose="02020603050405020304" pitchFamily="18" charset="0"/>
              </a:rPr>
              <a:t>c) des règles de base relatives à la programmation </a:t>
            </a:r>
          </a:p>
          <a:p>
            <a:pPr marL="1071563" indent="-265113"/>
            <a:r>
              <a:rPr lang="fr-FR" sz="1600" dirty="0">
                <a:latin typeface="Times New Roman" panose="02020603050405020304" pitchFamily="18" charset="0"/>
                <a:cs typeface="Times New Roman" panose="02020603050405020304" pitchFamily="18" charset="0"/>
              </a:rPr>
              <a:t>d) de la détermination des conditions et la désignation comme hôpital universitaire conformément à la législation sur les hôpitaux </a:t>
            </a:r>
          </a:p>
          <a:p>
            <a:r>
              <a:rPr lang="fr-FR" dirty="0">
                <a:latin typeface="Times New Roman" panose="02020603050405020304" pitchFamily="18" charset="0"/>
                <a:cs typeface="Times New Roman" panose="02020603050405020304" pitchFamily="18" charset="0"/>
              </a:rPr>
              <a:t>2° </a:t>
            </a:r>
            <a:r>
              <a:rPr lang="fr-FR" dirty="0">
                <a:solidFill>
                  <a:schemeClr val="accent1"/>
                </a:solidFill>
                <a:latin typeface="Times New Roman" panose="02020603050405020304" pitchFamily="18" charset="0"/>
                <a:cs typeface="Times New Roman" panose="02020603050405020304" pitchFamily="18" charset="0"/>
              </a:rPr>
              <a:t>la politique de dispensation des soins de santé mentale dans les institutions de soins autres que les hôpitaux </a:t>
            </a:r>
            <a:endParaRPr lang="fr-FR" dirty="0">
              <a:latin typeface="Times New Roman" panose="02020603050405020304" pitchFamily="18" charset="0"/>
              <a:cs typeface="Times New Roman" panose="02020603050405020304" pitchFamily="18" charset="0"/>
            </a:endParaRPr>
          </a:p>
          <a:p>
            <a:pPr marL="266700" indent="-266700"/>
            <a:r>
              <a:rPr lang="fr-FR" dirty="0">
                <a:latin typeface="Times New Roman" panose="02020603050405020304" pitchFamily="18" charset="0"/>
                <a:cs typeface="Times New Roman" panose="02020603050405020304" pitchFamily="18" charset="0"/>
              </a:rPr>
              <a:t>3° </a:t>
            </a:r>
            <a:r>
              <a:rPr lang="fr-FR" dirty="0">
                <a:solidFill>
                  <a:schemeClr val="accent1"/>
                </a:solidFill>
                <a:latin typeface="Times New Roman" panose="02020603050405020304" pitchFamily="18" charset="0"/>
                <a:cs typeface="Times New Roman" panose="02020603050405020304" pitchFamily="18" charset="0"/>
              </a:rPr>
              <a:t>la politique de dispensation de soins dans les institutions pour personnes âgées, en ce compris les services de gériatrie isolés</a:t>
            </a:r>
          </a:p>
          <a:p>
            <a:r>
              <a:rPr lang="fr-FR" dirty="0">
                <a:latin typeface="Times New Roman" panose="02020603050405020304" pitchFamily="18" charset="0"/>
                <a:cs typeface="Times New Roman" panose="02020603050405020304" pitchFamily="18" charset="0"/>
              </a:rPr>
              <a:t>4° </a:t>
            </a:r>
            <a:r>
              <a:rPr lang="fr-FR" dirty="0">
                <a:solidFill>
                  <a:schemeClr val="accent1"/>
                </a:solidFill>
                <a:latin typeface="Times New Roman" panose="02020603050405020304" pitchFamily="18" charset="0"/>
                <a:cs typeface="Times New Roman" panose="02020603050405020304" pitchFamily="18" charset="0"/>
              </a:rPr>
              <a:t>la politique de dispensation de soins dans les services spécialisés isolés de revalidation et de traitement </a:t>
            </a:r>
            <a:endParaRPr lang="fr-FR" dirty="0">
              <a:latin typeface="Times New Roman" panose="02020603050405020304" pitchFamily="18" charset="0"/>
              <a:cs typeface="Times New Roman" panose="02020603050405020304" pitchFamily="18" charset="0"/>
            </a:endParaRPr>
          </a:p>
          <a:p>
            <a:r>
              <a:rPr lang="fr-FR" dirty="0">
                <a:latin typeface="Times New Roman" panose="02020603050405020304" pitchFamily="18" charset="0"/>
                <a:cs typeface="Times New Roman" panose="02020603050405020304" pitchFamily="18" charset="0"/>
              </a:rPr>
              <a:t>5° </a:t>
            </a:r>
            <a:r>
              <a:rPr lang="fr-FR" dirty="0">
                <a:solidFill>
                  <a:schemeClr val="accent1"/>
                </a:solidFill>
                <a:latin typeface="Times New Roman" panose="02020603050405020304" pitchFamily="18" charset="0"/>
                <a:cs typeface="Times New Roman" panose="02020603050405020304" pitchFamily="18" charset="0"/>
              </a:rPr>
              <a:t>la politique de revalidation long </a:t>
            </a:r>
            <a:r>
              <a:rPr lang="fr-FR" dirty="0" err="1">
                <a:solidFill>
                  <a:schemeClr val="accent1"/>
                </a:solidFill>
                <a:latin typeface="Times New Roman" panose="02020603050405020304" pitchFamily="18" charset="0"/>
                <a:cs typeface="Times New Roman" panose="02020603050405020304" pitchFamily="18" charset="0"/>
              </a:rPr>
              <a:t>term</a:t>
            </a:r>
            <a:r>
              <a:rPr lang="fr-FR" dirty="0">
                <a:solidFill>
                  <a:schemeClr val="accent1"/>
                </a:solidFill>
                <a:latin typeface="Times New Roman" panose="02020603050405020304" pitchFamily="18" charset="0"/>
                <a:cs typeface="Times New Roman" panose="02020603050405020304" pitchFamily="18" charset="0"/>
              </a:rPr>
              <a:t> care </a:t>
            </a:r>
            <a:r>
              <a:rPr lang="fr-FR" dirty="0">
                <a:latin typeface="Times New Roman" panose="02020603050405020304" pitchFamily="18" charset="0"/>
                <a:cs typeface="Times New Roman" panose="02020603050405020304" pitchFamily="18" charset="0"/>
              </a:rPr>
              <a:t>;</a:t>
            </a:r>
          </a:p>
          <a:p>
            <a:r>
              <a:rPr lang="fr-FR" dirty="0">
                <a:latin typeface="Times New Roman" panose="02020603050405020304" pitchFamily="18" charset="0"/>
                <a:cs typeface="Times New Roman" panose="02020603050405020304" pitchFamily="18" charset="0"/>
              </a:rPr>
              <a:t>6° </a:t>
            </a:r>
            <a:r>
              <a:rPr lang="fr-FR" dirty="0">
                <a:solidFill>
                  <a:schemeClr val="accent1"/>
                </a:solidFill>
                <a:latin typeface="Times New Roman" panose="02020603050405020304" pitchFamily="18" charset="0"/>
                <a:cs typeface="Times New Roman" panose="02020603050405020304" pitchFamily="18" charset="0"/>
              </a:rPr>
              <a:t>l'organisation des soins de santé de première ligne et le soutien aux professions des soins de santé de première ligne </a:t>
            </a:r>
            <a:r>
              <a:rPr lang="fr-FR" dirty="0">
                <a:latin typeface="Times New Roman" panose="02020603050405020304" pitchFamily="18" charset="0"/>
                <a:cs typeface="Times New Roman" panose="02020603050405020304" pitchFamily="18" charset="0"/>
              </a:rPr>
              <a:t>;</a:t>
            </a:r>
          </a:p>
          <a:p>
            <a:r>
              <a:rPr lang="fr-FR" dirty="0">
                <a:latin typeface="Times New Roman" panose="02020603050405020304" pitchFamily="18" charset="0"/>
                <a:cs typeface="Times New Roman" panose="02020603050405020304" pitchFamily="18" charset="0"/>
              </a:rPr>
              <a:t>7° </a:t>
            </a:r>
            <a:r>
              <a:rPr lang="fr-FR" dirty="0">
                <a:solidFill>
                  <a:schemeClr val="accent1"/>
                </a:solidFill>
                <a:latin typeface="Times New Roman" panose="02020603050405020304" pitchFamily="18" charset="0"/>
                <a:cs typeface="Times New Roman" panose="02020603050405020304" pitchFamily="18" charset="0"/>
              </a:rPr>
              <a:t>en ce qui concerne les professions des soins de santé :</a:t>
            </a:r>
          </a:p>
          <a:p>
            <a:pPr marL="989013" indent="-182563"/>
            <a:r>
              <a:rPr lang="fr-FR" dirty="0">
                <a:latin typeface="Times New Roman" panose="02020603050405020304" pitchFamily="18" charset="0"/>
                <a:cs typeface="Times New Roman" panose="02020603050405020304" pitchFamily="18" charset="0"/>
              </a:rPr>
              <a:t>a</a:t>
            </a:r>
            <a:r>
              <a:rPr lang="fr-FR" sz="1600" dirty="0">
                <a:latin typeface="Times New Roman" panose="02020603050405020304" pitchFamily="18" charset="0"/>
                <a:cs typeface="Times New Roman" panose="02020603050405020304" pitchFamily="18" charset="0"/>
              </a:rPr>
              <a:t>) leur agrément, dans le respect des conditions d'agrément déterminées par l'autorité fédérale ;</a:t>
            </a:r>
          </a:p>
          <a:p>
            <a:pPr marL="989013" indent="-182563"/>
            <a:r>
              <a:rPr lang="fr-FR" sz="1600" dirty="0">
                <a:latin typeface="Times New Roman" panose="02020603050405020304" pitchFamily="18" charset="0"/>
                <a:cs typeface="Times New Roman" panose="02020603050405020304" pitchFamily="18" charset="0"/>
              </a:rPr>
              <a:t>b) leur contingentement, dans le respect, le cas échéant, du nombre global que l'autorité fédérale peut fixer annuellement par communauté pour l'accès à chaque profession des soins de santé ;</a:t>
            </a:r>
          </a:p>
          <a:p>
            <a:pPr marL="266700" indent="-266700"/>
            <a:r>
              <a:rPr lang="fr-FR" dirty="0">
                <a:latin typeface="Times New Roman" panose="02020603050405020304" pitchFamily="18" charset="0"/>
                <a:cs typeface="Times New Roman" panose="02020603050405020304" pitchFamily="18" charset="0"/>
              </a:rPr>
              <a:t>8° </a:t>
            </a:r>
            <a:r>
              <a:rPr lang="fr-FR" dirty="0">
                <a:solidFill>
                  <a:schemeClr val="accent1"/>
                </a:solidFill>
                <a:latin typeface="Times New Roman" panose="02020603050405020304" pitchFamily="18" charset="0"/>
                <a:cs typeface="Times New Roman" panose="02020603050405020304" pitchFamily="18" charset="0"/>
              </a:rPr>
              <a:t>l'éducation sanitaire ainsi que les activités et services de médecine préventive,</a:t>
            </a:r>
            <a:r>
              <a:rPr lang="fr-FR" dirty="0">
                <a:latin typeface="Times New Roman" panose="02020603050405020304" pitchFamily="18" charset="0"/>
                <a:cs typeface="Times New Roman" panose="02020603050405020304" pitchFamily="18" charset="0"/>
              </a:rPr>
              <a:t> ainsi que toute initiative en matière de médecine préventive.</a:t>
            </a:r>
          </a:p>
          <a:p>
            <a:pPr marL="266700" indent="-266700"/>
            <a:endParaRPr lang="fr-FR" dirty="0">
              <a:latin typeface="Times New Roman" panose="02020603050405020304" pitchFamily="18" charset="0"/>
              <a:cs typeface="Times New Roman" panose="02020603050405020304" pitchFamily="18" charset="0"/>
            </a:endParaRPr>
          </a:p>
          <a:p>
            <a:r>
              <a:rPr lang="fr-FR" dirty="0">
                <a:latin typeface="Times New Roman" panose="02020603050405020304" pitchFamily="18" charset="0"/>
                <a:cs typeface="Times New Roman" panose="02020603050405020304" pitchFamily="18" charset="0"/>
              </a:rPr>
              <a:t>L'autorité fédérale reste toutefois compétente pour :</a:t>
            </a:r>
          </a:p>
          <a:p>
            <a:r>
              <a:rPr lang="fr-FR" dirty="0">
                <a:latin typeface="Times New Roman" panose="02020603050405020304" pitchFamily="18" charset="0"/>
                <a:cs typeface="Times New Roman" panose="02020603050405020304" pitchFamily="18" charset="0"/>
              </a:rPr>
              <a:t>1° l'assurance maladie-invalidité;</a:t>
            </a:r>
          </a:p>
          <a:p>
            <a:r>
              <a:rPr lang="fr-FR" dirty="0">
                <a:latin typeface="Times New Roman" panose="02020603050405020304" pitchFamily="18" charset="0"/>
                <a:cs typeface="Times New Roman" panose="02020603050405020304" pitchFamily="18" charset="0"/>
              </a:rPr>
              <a:t>2° les mesures prophylactiques nationales.</a:t>
            </a:r>
          </a:p>
        </p:txBody>
      </p:sp>
    </p:spTree>
    <p:extLst>
      <p:ext uri="{BB962C8B-B14F-4D97-AF65-F5344CB8AC3E}">
        <p14:creationId xmlns:p14="http://schemas.microsoft.com/office/powerpoint/2010/main" val="2148653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D9D5E8-A63E-88D8-7406-B03174123B0B}"/>
            </a:ext>
          </a:extLst>
        </p:cNvPr>
        <p:cNvGrpSpPr/>
        <p:nvPr/>
      </p:nvGrpSpPr>
      <p:grpSpPr>
        <a:xfrm>
          <a:off x="0" y="0"/>
          <a:ext cx="0" cy="0"/>
          <a:chOff x="0" y="0"/>
          <a:chExt cx="0" cy="0"/>
        </a:xfrm>
      </p:grpSpPr>
      <p:sp>
        <p:nvSpPr>
          <p:cNvPr id="3" name="AutoShape 2" descr="Graphique 7.1. Dépenses de santé en pourcentage du PIB, 2019 (ou année la plus proche) et 2020">
            <a:extLst>
              <a:ext uri="{FF2B5EF4-FFF2-40B4-BE49-F238E27FC236}">
                <a16:creationId xmlns:a16="http://schemas.microsoft.com/office/drawing/2014/main" id="{ADD12EC0-D9FB-F0AB-FE6C-90599DFB5BB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292934"/>
              </a:solidFill>
              <a:effectLst/>
              <a:uLnTx/>
              <a:uFillTx/>
              <a:latin typeface="Abadi"/>
              <a:ea typeface="+mn-ea"/>
              <a:cs typeface="+mn-cs"/>
            </a:endParaRPr>
          </a:p>
        </p:txBody>
      </p:sp>
      <p:sp>
        <p:nvSpPr>
          <p:cNvPr id="14" name="ZoneTexte 13">
            <a:extLst>
              <a:ext uri="{FF2B5EF4-FFF2-40B4-BE49-F238E27FC236}">
                <a16:creationId xmlns:a16="http://schemas.microsoft.com/office/drawing/2014/main" id="{DE2BDA9C-BAA4-1A7B-DBE1-655AE11BE858}"/>
              </a:ext>
            </a:extLst>
          </p:cNvPr>
          <p:cNvSpPr txBox="1"/>
          <p:nvPr/>
        </p:nvSpPr>
        <p:spPr>
          <a:xfrm>
            <a:off x="-91439" y="-44301"/>
            <a:ext cx="11837324" cy="40011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BE"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Fi</a:t>
            </a:r>
            <a:r>
              <a:rPr lang="fr-BE" sz="2000" b="1" dirty="0" err="1">
                <a:solidFill>
                  <a:srgbClr val="002060"/>
                </a:solidFill>
                <a:latin typeface="Times New Roman" panose="02020603050405020304" pitchFamily="18" charset="0"/>
                <a:cs typeface="Times New Roman" panose="02020603050405020304" pitchFamily="18" charset="0"/>
              </a:rPr>
              <a:t>nances</a:t>
            </a:r>
            <a:r>
              <a:rPr lang="fr-BE" sz="2000" b="1" dirty="0">
                <a:solidFill>
                  <a:srgbClr val="002060"/>
                </a:solidFill>
                <a:latin typeface="Times New Roman" panose="02020603050405020304" pitchFamily="18" charset="0"/>
                <a:cs typeface="Times New Roman" panose="02020603050405020304" pitchFamily="18" charset="0"/>
              </a:rPr>
              <a:t> publiques et soins de santé : quelques ordres de grandeur </a:t>
            </a:r>
            <a:endParaRPr kumimoji="0" lang="fr-BE"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4" name="ZoneTexte 3">
            <a:extLst>
              <a:ext uri="{FF2B5EF4-FFF2-40B4-BE49-F238E27FC236}">
                <a16:creationId xmlns:a16="http://schemas.microsoft.com/office/drawing/2014/main" id="{D77F8895-3A03-9D74-3D11-292270BEC325}"/>
              </a:ext>
            </a:extLst>
          </p:cNvPr>
          <p:cNvSpPr txBox="1"/>
          <p:nvPr/>
        </p:nvSpPr>
        <p:spPr>
          <a:xfrm>
            <a:off x="7597832" y="276829"/>
            <a:ext cx="4410000" cy="1815882"/>
          </a:xfrm>
          <a:prstGeom prst="rect">
            <a:avLst/>
          </a:prstGeom>
          <a:noFill/>
        </p:spPr>
        <p:txBody>
          <a:bodyPr wrap="square">
            <a:spAutoFit/>
          </a:bodyPr>
          <a:lstStyle/>
          <a:p>
            <a:pPr algn="just"/>
            <a:r>
              <a:rPr lang="fr-FR" sz="1400" dirty="0"/>
              <a:t>Les prestations sociales (ou transferts sociaux) = transferts versés (en espèces ou en nature) à des individus ou à des familles afin de réduire la charge financière que représente la protection contre divers risques &gt; Sécurité sociale. </a:t>
            </a:r>
          </a:p>
          <a:p>
            <a:pPr algn="just"/>
            <a:endParaRPr lang="fr-FR" sz="1400" dirty="0"/>
          </a:p>
          <a:p>
            <a:pPr algn="just"/>
            <a:r>
              <a:rPr lang="fr-FR" sz="1400" dirty="0"/>
              <a:t>Importance des fonctions « Vieillesse » et « Maladie/Soins de santé » pour la protection sociale. </a:t>
            </a:r>
          </a:p>
        </p:txBody>
      </p:sp>
      <p:pic>
        <p:nvPicPr>
          <p:cNvPr id="6" name="Image 5">
            <a:extLst>
              <a:ext uri="{FF2B5EF4-FFF2-40B4-BE49-F238E27FC236}">
                <a16:creationId xmlns:a16="http://schemas.microsoft.com/office/drawing/2014/main" id="{6944E154-DF69-F463-68C2-865A2F394986}"/>
              </a:ext>
            </a:extLst>
          </p:cNvPr>
          <p:cNvPicPr>
            <a:picLocks noChangeAspect="1"/>
          </p:cNvPicPr>
          <p:nvPr/>
        </p:nvPicPr>
        <p:blipFill>
          <a:blip r:embed="rId2"/>
          <a:stretch>
            <a:fillRect/>
          </a:stretch>
        </p:blipFill>
        <p:spPr>
          <a:xfrm>
            <a:off x="0" y="355809"/>
            <a:ext cx="6738627" cy="3074191"/>
          </a:xfrm>
          <a:prstGeom prst="rect">
            <a:avLst/>
          </a:prstGeom>
        </p:spPr>
      </p:pic>
      <p:pic>
        <p:nvPicPr>
          <p:cNvPr id="10" name="Image 9">
            <a:extLst>
              <a:ext uri="{FF2B5EF4-FFF2-40B4-BE49-F238E27FC236}">
                <a16:creationId xmlns:a16="http://schemas.microsoft.com/office/drawing/2014/main" id="{C00BE36C-CFB2-D41F-F73A-7EE720FA96CA}"/>
              </a:ext>
            </a:extLst>
          </p:cNvPr>
          <p:cNvPicPr>
            <a:picLocks noChangeAspect="1"/>
          </p:cNvPicPr>
          <p:nvPr/>
        </p:nvPicPr>
        <p:blipFill>
          <a:blip r:embed="rId3"/>
          <a:stretch>
            <a:fillRect/>
          </a:stretch>
        </p:blipFill>
        <p:spPr>
          <a:xfrm>
            <a:off x="0" y="5576054"/>
            <a:ext cx="1824839" cy="1281946"/>
          </a:xfrm>
          <a:prstGeom prst="rect">
            <a:avLst/>
          </a:prstGeom>
        </p:spPr>
      </p:pic>
      <p:sp>
        <p:nvSpPr>
          <p:cNvPr id="11" name="Flèche : droite 10">
            <a:extLst>
              <a:ext uri="{FF2B5EF4-FFF2-40B4-BE49-F238E27FC236}">
                <a16:creationId xmlns:a16="http://schemas.microsoft.com/office/drawing/2014/main" id="{8B194875-D85A-5DBA-C35C-B10FFDB375EF}"/>
              </a:ext>
            </a:extLst>
          </p:cNvPr>
          <p:cNvSpPr/>
          <p:nvPr/>
        </p:nvSpPr>
        <p:spPr>
          <a:xfrm rot="10800000">
            <a:off x="6096000" y="1026828"/>
            <a:ext cx="548640" cy="315884"/>
          </a:xfrm>
          <a:prstGeom prst="righ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3" name="Image 12">
            <a:extLst>
              <a:ext uri="{FF2B5EF4-FFF2-40B4-BE49-F238E27FC236}">
                <a16:creationId xmlns:a16="http://schemas.microsoft.com/office/drawing/2014/main" id="{1B0EF9A6-4A98-A751-CA3B-6454D1F231E6}"/>
              </a:ext>
            </a:extLst>
          </p:cNvPr>
          <p:cNvPicPr>
            <a:picLocks noChangeAspect="1"/>
          </p:cNvPicPr>
          <p:nvPr/>
        </p:nvPicPr>
        <p:blipFill>
          <a:blip r:embed="rId4"/>
          <a:stretch>
            <a:fillRect/>
          </a:stretch>
        </p:blipFill>
        <p:spPr>
          <a:xfrm>
            <a:off x="2131320" y="3635226"/>
            <a:ext cx="7929359" cy="3005051"/>
          </a:xfrm>
          <a:prstGeom prst="rect">
            <a:avLst/>
          </a:prstGeom>
        </p:spPr>
      </p:pic>
      <p:sp>
        <p:nvSpPr>
          <p:cNvPr id="15" name="Espace réservé du numéro de diapositive 3">
            <a:extLst>
              <a:ext uri="{FF2B5EF4-FFF2-40B4-BE49-F238E27FC236}">
                <a16:creationId xmlns:a16="http://schemas.microsoft.com/office/drawing/2014/main" id="{3B994637-133F-101E-E226-9ADB1FED2BD7}"/>
              </a:ext>
            </a:extLst>
          </p:cNvPr>
          <p:cNvSpPr txBox="1">
            <a:spLocks/>
          </p:cNvSpPr>
          <p:nvPr/>
        </p:nvSpPr>
        <p:spPr bwMode="auto">
          <a:xfrm>
            <a:off x="9901844" y="6381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DDCB15D-D540-4DC7-96B7-291FCCAD4D00}" type="slidenum">
              <a:rPr kumimoji="0" lang="en-US" altLang="fr-FR"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fr-FR"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 name="Flèche : droite 1">
            <a:extLst>
              <a:ext uri="{FF2B5EF4-FFF2-40B4-BE49-F238E27FC236}">
                <a16:creationId xmlns:a16="http://schemas.microsoft.com/office/drawing/2014/main" id="{8850C80A-969B-0CEA-BC65-F98035BB0BA2}"/>
              </a:ext>
            </a:extLst>
          </p:cNvPr>
          <p:cNvSpPr/>
          <p:nvPr/>
        </p:nvSpPr>
        <p:spPr>
          <a:xfrm rot="10800000">
            <a:off x="9901844" y="4328964"/>
            <a:ext cx="548640" cy="315884"/>
          </a:xfrm>
          <a:prstGeom prst="righ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616033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0784FC9-5D1C-6E05-2150-B4E625E486EC}"/>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169D286-F4D7-4C8B-A6BD-D05384C7F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6">
            <a:extLst>
              <a:ext uri="{FF2B5EF4-FFF2-40B4-BE49-F238E27FC236}">
                <a16:creationId xmlns:a16="http://schemas.microsoft.com/office/drawing/2014/main" id="{39E8235E-135E-4261-8F54-2B316E493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610728"/>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D4ED8EC3-4D57-4620-93CE-4E6661F09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343079"/>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Shape 18">
            <a:extLst>
              <a:ext uri="{FF2B5EF4-FFF2-40B4-BE49-F238E27FC236}">
                <a16:creationId xmlns:a16="http://schemas.microsoft.com/office/drawing/2014/main" id="{83BCB34A-2F40-4F41-8488-A134C1C15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5" y="340424"/>
            <a:ext cx="4630139" cy="5265795"/>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Image 7">
            <a:extLst>
              <a:ext uri="{FF2B5EF4-FFF2-40B4-BE49-F238E27FC236}">
                <a16:creationId xmlns:a16="http://schemas.microsoft.com/office/drawing/2014/main" id="{27AC6384-6973-68E1-8B43-6BF8AD7A864E}"/>
              </a:ext>
            </a:extLst>
          </p:cNvPr>
          <p:cNvPicPr>
            <a:picLocks noChangeAspect="1"/>
          </p:cNvPicPr>
          <p:nvPr/>
        </p:nvPicPr>
        <p:blipFill>
          <a:blip r:embed="rId2"/>
          <a:stretch>
            <a:fillRect/>
          </a:stretch>
        </p:blipFill>
        <p:spPr>
          <a:xfrm>
            <a:off x="1001228" y="983891"/>
            <a:ext cx="2615497" cy="3993126"/>
          </a:xfrm>
          <a:prstGeom prst="rect">
            <a:avLst/>
          </a:prstGeom>
        </p:spPr>
      </p:pic>
      <p:sp>
        <p:nvSpPr>
          <p:cNvPr id="21" name="Freeform: Shape 20">
            <a:extLst>
              <a:ext uri="{FF2B5EF4-FFF2-40B4-BE49-F238E27FC236}">
                <a16:creationId xmlns:a16="http://schemas.microsoft.com/office/drawing/2014/main" id="{F78382DC-4207-465E-B379-1E16448AA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1780" y="1071563"/>
            <a:ext cx="7290218" cy="5242298"/>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Image 5">
            <a:extLst>
              <a:ext uri="{FF2B5EF4-FFF2-40B4-BE49-F238E27FC236}">
                <a16:creationId xmlns:a16="http://schemas.microsoft.com/office/drawing/2014/main" id="{43FB1F5C-5F2F-6BAF-B647-8D56BF135F76}"/>
              </a:ext>
            </a:extLst>
          </p:cNvPr>
          <p:cNvPicPr>
            <a:picLocks noChangeAspect="1"/>
          </p:cNvPicPr>
          <p:nvPr/>
        </p:nvPicPr>
        <p:blipFill>
          <a:blip r:embed="rId3"/>
          <a:stretch>
            <a:fillRect/>
          </a:stretch>
        </p:blipFill>
        <p:spPr>
          <a:xfrm>
            <a:off x="5838409" y="1715030"/>
            <a:ext cx="5434400" cy="3967112"/>
          </a:xfrm>
          <a:prstGeom prst="rect">
            <a:avLst/>
          </a:prstGeom>
        </p:spPr>
      </p:pic>
      <p:sp>
        <p:nvSpPr>
          <p:cNvPr id="2" name="Espace réservé du numéro de diapositive 1">
            <a:extLst>
              <a:ext uri="{FF2B5EF4-FFF2-40B4-BE49-F238E27FC236}">
                <a16:creationId xmlns:a16="http://schemas.microsoft.com/office/drawing/2014/main" id="{FC8ED4D6-21EA-77D8-BE27-009C608F6DAE}"/>
              </a:ext>
            </a:extLst>
          </p:cNvPr>
          <p:cNvSpPr>
            <a:spLocks noGrp="1"/>
          </p:cNvSpPr>
          <p:nvPr>
            <p:ph type="sldNum" sz="quarter" idx="12"/>
          </p:nvPr>
        </p:nvSpPr>
        <p:spPr>
          <a:xfrm>
            <a:off x="10707624" y="6382512"/>
            <a:ext cx="685800" cy="320040"/>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D1D3DEE6-242A-40A2-985D-25277C3C8D89}" type="slidenum">
              <a:rPr kumimoji="0" lang="en-US"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20</a:t>
            </a:fld>
            <a:endParaRPr kumimoji="0" lang="en-US" b="0" i="0" u="none" strike="noStrike" cap="none" spc="0" normalizeH="0" baseline="0" noProof="0">
              <a:ln>
                <a:noFill/>
              </a:ln>
              <a:effectLst/>
              <a:uLnTx/>
              <a:uFillTx/>
            </a:endParaRPr>
          </a:p>
        </p:txBody>
      </p:sp>
    </p:spTree>
    <p:extLst>
      <p:ext uri="{BB962C8B-B14F-4D97-AF65-F5344CB8AC3E}">
        <p14:creationId xmlns:p14="http://schemas.microsoft.com/office/powerpoint/2010/main" val="2033087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5D51F-AD5F-1844-C230-C93DEC0198E3}"/>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7045B1A-E0DE-B53E-A465-D353F656DF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D3DEE6-242A-40A2-985D-25277C3C8D89}" type="slidenum">
              <a:rPr kumimoji="0" lang="fr-B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ZoneTexte 3">
            <a:extLst>
              <a:ext uri="{FF2B5EF4-FFF2-40B4-BE49-F238E27FC236}">
                <a16:creationId xmlns:a16="http://schemas.microsoft.com/office/drawing/2014/main" id="{B0B2031D-A637-1EB4-57BC-071D706EB369}"/>
              </a:ext>
            </a:extLst>
          </p:cNvPr>
          <p:cNvSpPr txBox="1"/>
          <p:nvPr/>
        </p:nvSpPr>
        <p:spPr>
          <a:xfrm>
            <a:off x="81050" y="0"/>
            <a:ext cx="11272750" cy="70788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BE"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Une répartition des compétences rendue encore plus compliquée par le modèle asymétrique belge</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fr-BE" sz="2000" b="1" dirty="0">
              <a:solidFill>
                <a:srgbClr val="002060"/>
              </a:solidFill>
              <a:latin typeface="Times New Roman" panose="02020603050405020304" pitchFamily="18" charset="0"/>
              <a:cs typeface="Times New Roman" panose="02020603050405020304" pitchFamily="18" charset="0"/>
            </a:endParaRPr>
          </a:p>
        </p:txBody>
      </p:sp>
      <p:sp>
        <p:nvSpPr>
          <p:cNvPr id="3" name="Espace réservé du contenu 5">
            <a:extLst>
              <a:ext uri="{FF2B5EF4-FFF2-40B4-BE49-F238E27FC236}">
                <a16:creationId xmlns:a16="http://schemas.microsoft.com/office/drawing/2014/main" id="{F4A9595A-F2A6-2CBA-7CB3-AC88F79BAAED}"/>
              </a:ext>
            </a:extLst>
          </p:cNvPr>
          <p:cNvSpPr txBox="1">
            <a:spLocks/>
          </p:cNvSpPr>
          <p:nvPr/>
        </p:nvSpPr>
        <p:spPr>
          <a:xfrm>
            <a:off x="0" y="511884"/>
            <a:ext cx="11782598" cy="4351338"/>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marR="0" lvl="0" indent="-514350" algn="just" defTabSz="914377" rtl="0" eaLnBrk="1" fontAlgn="auto" latinLnBrk="0" hangingPunct="1">
              <a:lnSpc>
                <a:spcPct val="120000"/>
              </a:lnSpc>
              <a:spcBef>
                <a:spcPts val="1000"/>
              </a:spcBef>
              <a:spcAft>
                <a:spcPts val="0"/>
              </a:spcAft>
              <a:buClrTx/>
              <a:buSzTx/>
              <a:buFont typeface="+mj-lt"/>
              <a:buAutoNum type="arabicPeriod"/>
              <a:tabLst/>
              <a:defRPr/>
            </a:pPr>
            <a:r>
              <a:rPr kumimoji="0" lang="fr-FR" sz="2000" b="1" i="0" u="none" strike="noStrike" kern="120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Quid de l’exercice des compétences sur le territoire de la Région de Bruxelles-Capitale ?</a:t>
            </a:r>
          </a:p>
          <a:p>
            <a:pPr marL="228594" marR="0" lvl="0" indent="-228594" algn="just" defTabSz="914377"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Pas de sous-nationalité à Bruxelles</a:t>
            </a:r>
          </a:p>
          <a:p>
            <a:pPr marL="228594" marR="0" lvl="0" indent="-228594" algn="just" defTabSz="914377" rtl="0" eaLnBrk="1" fontAlgn="auto" latinLnBrk="0" hangingPunct="1">
              <a:lnSpc>
                <a:spcPct val="120000"/>
              </a:lnSpc>
              <a:spcBef>
                <a:spcPts val="1000"/>
              </a:spcBef>
              <a:spcAft>
                <a:spcPts val="0"/>
              </a:spcAft>
              <a:buClrTx/>
              <a:buSzTx/>
              <a:buFont typeface="Arial" panose="020B0604020202020204" pitchFamily="34" charset="0"/>
              <a:buChar char="•"/>
              <a:tabLst/>
              <a:defRPr/>
            </a:pPr>
            <a:r>
              <a:rPr lang="fr-FR" sz="2000" dirty="0">
                <a:solidFill>
                  <a:sysClr val="windowText" lastClr="000000"/>
                </a:solidFill>
                <a:latin typeface="Times New Roman" panose="02020603050405020304" pitchFamily="18" charset="0"/>
                <a:cs typeface="Times New Roman" panose="02020603050405020304" pitchFamily="18" charset="0"/>
              </a:rPr>
              <a:t>Compétences communautaires = </a:t>
            </a:r>
            <a:r>
              <a:rPr kumimoji="0" lang="fr-FR" sz="20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personnalisables » = s’exercent donc vis-à-vis des personnes, sur une base linguistique. L’exercice de ces compétences nécessite donc de distinguer les institutions concernées :</a:t>
            </a:r>
          </a:p>
          <a:p>
            <a:pPr marL="685783" marR="0" lvl="1" indent="-228594" algn="just" defTabSz="914377"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Institutions « </a:t>
            </a:r>
            <a:r>
              <a:rPr kumimoji="0" lang="fr-FR" sz="2000" b="0" i="0" u="none" strike="noStrike" kern="1200" cap="none" spc="0" normalizeH="0" baseline="0" noProof="0" dirty="0" err="1">
                <a:ln>
                  <a:noFill/>
                </a:ln>
                <a:solidFill>
                  <a:sysClr val="windowText" lastClr="000000"/>
                </a:solidFill>
                <a:effectLst/>
                <a:uLnTx/>
                <a:uFillTx/>
                <a:latin typeface="Times New Roman" panose="02020603050405020304" pitchFamily="18" charset="0"/>
                <a:cs typeface="Times New Roman" panose="02020603050405020304" pitchFamily="18" charset="0"/>
              </a:rPr>
              <a:t>unicommunautaires</a:t>
            </a:r>
            <a:r>
              <a:rPr kumimoji="0" lang="fr-FR" sz="20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 </a:t>
            </a:r>
            <a:r>
              <a:rPr lang="fr-FR" sz="2000" dirty="0">
                <a:solidFill>
                  <a:sysClr val="windowText" lastClr="000000"/>
                </a:solidFill>
                <a:latin typeface="Times New Roman" panose="02020603050405020304" pitchFamily="18" charset="0"/>
                <a:cs typeface="Times New Roman" panose="02020603050405020304" pitchFamily="18" charset="0"/>
              </a:rPr>
              <a:t>(</a:t>
            </a:r>
            <a:r>
              <a:rPr kumimoji="0" lang="fr-FR" sz="16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flamandes </a:t>
            </a:r>
            <a:r>
              <a:rPr kumimoji="0" lang="fr-FR" sz="16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a:t>
            </a:r>
            <a:r>
              <a:rPr kumimoji="0" lang="fr-FR" sz="16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Communauté flamande et francophones </a:t>
            </a:r>
            <a:r>
              <a:rPr kumimoji="0" lang="fr-FR" sz="16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a:t>
            </a:r>
            <a:r>
              <a:rPr kumimoji="0" lang="fr-FR" sz="16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Communauté française)</a:t>
            </a:r>
          </a:p>
          <a:p>
            <a:pPr marL="685783" marR="0" lvl="1" indent="-228594" algn="just" defTabSz="914377"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Institutions « bicommunautaires » et attribution de droits et obligations aux personnes </a:t>
            </a:r>
            <a:r>
              <a:rPr kumimoji="0" lang="fr-FR" sz="20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a:t>
            </a:r>
            <a:r>
              <a:rPr kumimoji="0" lang="fr-FR" sz="20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autorité nationale dans un premier temps, puis </a:t>
            </a:r>
            <a:r>
              <a:rPr kumimoji="0" lang="fr-FR" sz="2000" b="0" i="0" u="none" strike="noStrike" kern="1200" cap="none" spc="0" normalizeH="0" baseline="0" noProof="0" dirty="0" err="1">
                <a:ln>
                  <a:noFill/>
                </a:ln>
                <a:solidFill>
                  <a:sysClr val="windowText" lastClr="000000"/>
                </a:solidFill>
                <a:effectLst/>
                <a:uLnTx/>
                <a:uFillTx/>
                <a:latin typeface="Times New Roman" panose="02020603050405020304" pitchFamily="18" charset="0"/>
                <a:cs typeface="Times New Roman" panose="02020603050405020304" pitchFamily="18" charset="0"/>
              </a:rPr>
              <a:t>Cocom</a:t>
            </a:r>
            <a:r>
              <a:rPr kumimoji="0" lang="fr-FR" sz="20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(1989)</a:t>
            </a:r>
          </a:p>
          <a:p>
            <a:pPr marL="228594" marR="0" lvl="0" indent="-228594" algn="just" defTabSz="914377"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kumimoji="0" lang="fr-BE" sz="20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6" name="Espace réservé du contenu 5">
            <a:extLst>
              <a:ext uri="{FF2B5EF4-FFF2-40B4-BE49-F238E27FC236}">
                <a16:creationId xmlns:a16="http://schemas.microsoft.com/office/drawing/2014/main" id="{BB3E1573-9040-FB40-DA0A-E5966CFB4A23}"/>
              </a:ext>
            </a:extLst>
          </p:cNvPr>
          <p:cNvSpPr txBox="1">
            <a:spLocks/>
          </p:cNvSpPr>
          <p:nvPr/>
        </p:nvSpPr>
        <p:spPr>
          <a:xfrm>
            <a:off x="81050" y="3726211"/>
            <a:ext cx="11423072" cy="2831905"/>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marR="0" lvl="0" indent="-514350" algn="just" defTabSz="914377" rtl="0" eaLnBrk="1" fontAlgn="auto" latinLnBrk="0" hangingPunct="1">
              <a:lnSpc>
                <a:spcPct val="120000"/>
              </a:lnSpc>
              <a:spcBef>
                <a:spcPts val="1000"/>
              </a:spcBef>
              <a:spcAft>
                <a:spcPts val="0"/>
              </a:spcAft>
              <a:buClrTx/>
              <a:buSzTx/>
              <a:buFont typeface="+mj-lt"/>
              <a:buAutoNum type="arabicPeriod" startAt="2"/>
              <a:tabLst/>
              <a:defRPr/>
            </a:pPr>
            <a:r>
              <a:rPr kumimoji="0" lang="fr-FR" sz="2000" b="1" i="0" u="none" strike="noStrike" kern="120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Le modèle asymétrique</a:t>
            </a:r>
          </a:p>
          <a:p>
            <a:pPr algn="just">
              <a:lnSpc>
                <a:spcPct val="120000"/>
              </a:lnSpc>
              <a:defRPr/>
            </a:pPr>
            <a:r>
              <a:rPr lang="fr-FR" sz="2000" dirty="0">
                <a:solidFill>
                  <a:sysClr val="windowText" lastClr="000000"/>
                </a:solidFill>
                <a:latin typeface="Times New Roman" panose="02020603050405020304" pitchFamily="18" charset="0"/>
                <a:cs typeface="Times New Roman" panose="02020603050405020304" pitchFamily="18" charset="0"/>
              </a:rPr>
              <a:t>« Fusion » Communauté et Région en Flandre</a:t>
            </a:r>
            <a:endParaRPr kumimoji="0" lang="fr-FR" sz="200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228594" marR="0" lvl="0" indent="-228594" algn="just" defTabSz="914377"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Difficultés financières de la Communauté française </a:t>
            </a:r>
            <a:r>
              <a:rPr kumimoji="0" lang="fr-FR" sz="20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a:t>
            </a:r>
            <a:r>
              <a:rPr kumimoji="0" lang="fr-FR" sz="20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transfert de l’exercice de compétences sans à la Région wallonne et à la </a:t>
            </a:r>
            <a:r>
              <a:rPr kumimoji="0" lang="fr-FR" sz="2000" b="0" i="0" u="none" strike="noStrike" kern="1200" cap="none" spc="0" normalizeH="0" baseline="0" noProof="0" dirty="0" err="1">
                <a:ln>
                  <a:noFill/>
                </a:ln>
                <a:solidFill>
                  <a:sysClr val="windowText" lastClr="000000"/>
                </a:solidFill>
                <a:effectLst/>
                <a:uLnTx/>
                <a:uFillTx/>
                <a:latin typeface="Times New Roman" panose="02020603050405020304" pitchFamily="18" charset="0"/>
                <a:cs typeface="Times New Roman" panose="02020603050405020304" pitchFamily="18" charset="0"/>
              </a:rPr>
              <a:t>Cocof</a:t>
            </a:r>
            <a:endParaRPr kumimoji="0" lang="fr-FR" sz="20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685783" marR="0" lvl="1" indent="-228594" algn="just" defTabSz="914377"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Communauté française conserve ce qui touche à l’enfance ou les institutions d’enseignement (dont hôpitaux universitaires) et transfères les autres centres de soins et les maisons de repos</a:t>
            </a:r>
          </a:p>
          <a:p>
            <a:pPr marL="685783" marR="0" lvl="1" indent="-228594" algn="just" defTabSz="914377"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Perte de symétrie entre la </a:t>
            </a:r>
            <a:r>
              <a:rPr kumimoji="0" lang="fr-FR" sz="2000" b="0" i="0" u="none" strike="noStrike" kern="1200" cap="none" spc="0" normalizeH="0" baseline="0" noProof="0" dirty="0" err="1">
                <a:ln>
                  <a:noFill/>
                </a:ln>
                <a:solidFill>
                  <a:sysClr val="windowText" lastClr="000000"/>
                </a:solidFill>
                <a:effectLst/>
                <a:uLnTx/>
                <a:uFillTx/>
                <a:latin typeface="Times New Roman" panose="02020603050405020304" pitchFamily="18" charset="0"/>
                <a:cs typeface="Times New Roman" panose="02020603050405020304" pitchFamily="18" charset="0"/>
              </a:rPr>
              <a:t>Cocof</a:t>
            </a:r>
            <a:r>
              <a:rPr kumimoji="0" lang="fr-FR" sz="20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et la VGC</a:t>
            </a:r>
          </a:p>
          <a:p>
            <a:pPr marL="228594" marR="0" lvl="0" indent="-228594" algn="just" defTabSz="914377"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kumimoji="0" lang="fr-BE" sz="20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4884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14E93A-2E49-D2C9-3391-CD00CFB329EB}"/>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EA23D1FE-9A89-29C3-545A-03F827CE9F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D3DEE6-242A-40A2-985D-25277C3C8D89}" type="slidenum">
              <a:rPr kumimoji="0" lang="fr-B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itre 1">
            <a:extLst>
              <a:ext uri="{FF2B5EF4-FFF2-40B4-BE49-F238E27FC236}">
                <a16:creationId xmlns:a16="http://schemas.microsoft.com/office/drawing/2014/main" id="{15BD96D3-B6D8-F6AB-CBA2-8C7CF0E73F14}"/>
              </a:ext>
            </a:extLst>
          </p:cNvPr>
          <p:cNvSpPr txBox="1">
            <a:spLocks/>
          </p:cNvSpPr>
          <p:nvPr/>
        </p:nvSpPr>
        <p:spPr>
          <a:xfrm>
            <a:off x="1955904" y="1508385"/>
            <a:ext cx="10515600" cy="331465"/>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BE" sz="2000" b="1" dirty="0">
                <a:solidFill>
                  <a:schemeClr val="accent1"/>
                </a:solidFill>
                <a:latin typeface="Times New Roman" panose="02020603050405020304" pitchFamily="18" charset="0"/>
                <a:cs typeface="Times New Roman" panose="02020603050405020304" pitchFamily="18" charset="0"/>
              </a:rPr>
              <a:t>6 entités fédérées se partagent les compétences de santé décentralisées</a:t>
            </a:r>
          </a:p>
        </p:txBody>
      </p:sp>
      <p:graphicFrame>
        <p:nvGraphicFramePr>
          <p:cNvPr id="18" name="Tableau 18">
            <a:extLst>
              <a:ext uri="{FF2B5EF4-FFF2-40B4-BE49-F238E27FC236}">
                <a16:creationId xmlns:a16="http://schemas.microsoft.com/office/drawing/2014/main" id="{BE00B74C-9283-38A9-C98C-3BD2C1D3F4DA}"/>
              </a:ext>
            </a:extLst>
          </p:cNvPr>
          <p:cNvGraphicFramePr>
            <a:graphicFrameLocks/>
          </p:cNvGraphicFramePr>
          <p:nvPr>
            <p:extLst>
              <p:ext uri="{D42A27DB-BD31-4B8C-83A1-F6EECF244321}">
                <p14:modId xmlns:p14="http://schemas.microsoft.com/office/powerpoint/2010/main" val="3396277152"/>
              </p:ext>
            </p:extLst>
          </p:nvPr>
        </p:nvGraphicFramePr>
        <p:xfrm>
          <a:off x="6950504" y="2075004"/>
          <a:ext cx="4245351" cy="4351340"/>
        </p:xfrm>
        <a:graphic>
          <a:graphicData uri="http://schemas.openxmlformats.org/drawingml/2006/table">
            <a:tbl>
              <a:tblPr firstRow="1" bandRow="1">
                <a:tableStyleId>{5C22544A-7EE6-4342-B048-85BDC9FD1C3A}</a:tableStyleId>
              </a:tblPr>
              <a:tblGrid>
                <a:gridCol w="1296645">
                  <a:extLst>
                    <a:ext uri="{9D8B030D-6E8A-4147-A177-3AD203B41FA5}">
                      <a16:colId xmlns:a16="http://schemas.microsoft.com/office/drawing/2014/main" val="3536023428"/>
                    </a:ext>
                  </a:extLst>
                </a:gridCol>
                <a:gridCol w="1256145">
                  <a:extLst>
                    <a:ext uri="{9D8B030D-6E8A-4147-A177-3AD203B41FA5}">
                      <a16:colId xmlns:a16="http://schemas.microsoft.com/office/drawing/2014/main" val="1456530405"/>
                    </a:ext>
                  </a:extLst>
                </a:gridCol>
                <a:gridCol w="1692561">
                  <a:extLst>
                    <a:ext uri="{9D8B030D-6E8A-4147-A177-3AD203B41FA5}">
                      <a16:colId xmlns:a16="http://schemas.microsoft.com/office/drawing/2014/main" val="2220506059"/>
                    </a:ext>
                  </a:extLst>
                </a:gridCol>
              </a:tblGrid>
              <a:tr h="365659">
                <a:tc>
                  <a:txBody>
                    <a:bodyPr/>
                    <a:lstStyle/>
                    <a:p>
                      <a:r>
                        <a:rPr lang="fr-BE" sz="1400" dirty="0"/>
                        <a:t>Entité</a:t>
                      </a:r>
                    </a:p>
                  </a:txBody>
                  <a:tcPr anchor="ctr"/>
                </a:tc>
                <a:tc>
                  <a:txBody>
                    <a:bodyPr/>
                    <a:lstStyle/>
                    <a:p>
                      <a:r>
                        <a:rPr lang="fr-BE" sz="1400" dirty="0"/>
                        <a:t>Compétences</a:t>
                      </a:r>
                    </a:p>
                  </a:txBody>
                  <a:tcPr anchor="ctr"/>
                </a:tc>
                <a:tc>
                  <a:txBody>
                    <a:bodyPr/>
                    <a:lstStyle/>
                    <a:p>
                      <a:r>
                        <a:rPr lang="fr-BE" sz="1400" dirty="0"/>
                        <a:t>Territoire</a:t>
                      </a:r>
                    </a:p>
                  </a:txBody>
                  <a:tcPr anchor="ctr"/>
                </a:tc>
                <a:extLst>
                  <a:ext uri="{0D108BD9-81ED-4DB2-BD59-A6C34878D82A}">
                    <a16:rowId xmlns:a16="http://schemas.microsoft.com/office/drawing/2014/main" val="1635883038"/>
                  </a:ext>
                </a:extLst>
              </a:tr>
              <a:tr h="621620">
                <a:tc>
                  <a:txBody>
                    <a:bodyPr/>
                    <a:lstStyle/>
                    <a:p>
                      <a:r>
                        <a:rPr lang="fr-BE" sz="1400" dirty="0"/>
                        <a:t>Communauté germanophone</a:t>
                      </a:r>
                    </a:p>
                  </a:txBody>
                  <a:tcPr anchor="ctr"/>
                </a:tc>
                <a:tc>
                  <a:txBody>
                    <a:bodyPr/>
                    <a:lstStyle/>
                    <a:p>
                      <a:r>
                        <a:rPr lang="fr-BE" sz="1400" dirty="0"/>
                        <a:t>Toutes</a:t>
                      </a:r>
                    </a:p>
                  </a:txBody>
                  <a:tcPr anchor="ctr"/>
                </a:tc>
                <a:tc>
                  <a:txBody>
                    <a:bodyPr/>
                    <a:lstStyle/>
                    <a:p>
                      <a:r>
                        <a:rPr lang="fr-BE" sz="1400" dirty="0"/>
                        <a:t>Communauté germanophone</a:t>
                      </a:r>
                    </a:p>
                  </a:txBody>
                  <a:tcPr anchor="ctr"/>
                </a:tc>
                <a:extLst>
                  <a:ext uri="{0D108BD9-81ED-4DB2-BD59-A6C34878D82A}">
                    <a16:rowId xmlns:a16="http://schemas.microsoft.com/office/drawing/2014/main" val="575742556"/>
                  </a:ext>
                </a:extLst>
              </a:tr>
              <a:tr h="621620">
                <a:tc>
                  <a:txBody>
                    <a:bodyPr/>
                    <a:lstStyle/>
                    <a:p>
                      <a:r>
                        <a:rPr lang="fr-BE" sz="1400" dirty="0"/>
                        <a:t>Communauté flamande</a:t>
                      </a:r>
                    </a:p>
                  </a:txBody>
                  <a:tcPr anchor="ctr"/>
                </a:tc>
                <a:tc>
                  <a:txBody>
                    <a:bodyPr/>
                    <a:lstStyle/>
                    <a:p>
                      <a:r>
                        <a:rPr lang="fr-BE" sz="1400" dirty="0"/>
                        <a:t>Toutes</a:t>
                      </a:r>
                    </a:p>
                  </a:txBody>
                  <a:tcPr anchor="ctr"/>
                </a:tc>
                <a:tc>
                  <a:txBody>
                    <a:bodyPr/>
                    <a:lstStyle/>
                    <a:p>
                      <a:r>
                        <a:rPr lang="fr-BE" sz="1400" dirty="0"/>
                        <a:t>Flandre + Bruxelles (unicommunautaire)</a:t>
                      </a:r>
                    </a:p>
                  </a:txBody>
                  <a:tcPr anchor="ctr"/>
                </a:tc>
                <a:extLst>
                  <a:ext uri="{0D108BD9-81ED-4DB2-BD59-A6C34878D82A}">
                    <a16:rowId xmlns:a16="http://schemas.microsoft.com/office/drawing/2014/main" val="1929196120"/>
                  </a:ext>
                </a:extLst>
              </a:tr>
              <a:tr h="877581">
                <a:tc>
                  <a:txBody>
                    <a:bodyPr/>
                    <a:lstStyle/>
                    <a:p>
                      <a:r>
                        <a:rPr lang="fr-BE" sz="1400" dirty="0"/>
                        <a:t>Communauté française</a:t>
                      </a:r>
                    </a:p>
                  </a:txBody>
                  <a:tcPr anchor="ctr"/>
                </a:tc>
                <a:tc>
                  <a:txBody>
                    <a:bodyPr/>
                    <a:lstStyle/>
                    <a:p>
                      <a:r>
                        <a:rPr lang="fr-BE" sz="1400" dirty="0"/>
                        <a:t>Lien avec enfance et enseignement</a:t>
                      </a:r>
                    </a:p>
                  </a:txBody>
                  <a:tcPr anchor="ctr"/>
                </a:tc>
                <a:tc>
                  <a:txBody>
                    <a:bodyPr/>
                    <a:lstStyle/>
                    <a:p>
                      <a:r>
                        <a:rPr lang="fr-BE" sz="1400" dirty="0"/>
                        <a:t>Wallonie (</a:t>
                      </a:r>
                      <a:r>
                        <a:rPr lang="fr-BE" sz="1400" dirty="0" err="1"/>
                        <a:t>fr</a:t>
                      </a:r>
                      <a:r>
                        <a:rPr lang="fr-BE" sz="1400" dirty="0"/>
                        <a:t>) + Bruxelles (unicommunautaire)</a:t>
                      </a:r>
                    </a:p>
                  </a:txBody>
                  <a:tcPr anchor="ctr"/>
                </a:tc>
                <a:extLst>
                  <a:ext uri="{0D108BD9-81ED-4DB2-BD59-A6C34878D82A}">
                    <a16:rowId xmlns:a16="http://schemas.microsoft.com/office/drawing/2014/main" val="4126159552"/>
                  </a:ext>
                </a:extLst>
              </a:tr>
              <a:tr h="621620">
                <a:tc>
                  <a:txBody>
                    <a:bodyPr/>
                    <a:lstStyle/>
                    <a:p>
                      <a:r>
                        <a:rPr lang="fr-BE" sz="1400" dirty="0"/>
                        <a:t>Région wallonne</a:t>
                      </a:r>
                    </a:p>
                  </a:txBody>
                  <a:tcPr anchor="ctr"/>
                </a:tc>
                <a:tc>
                  <a:txBody>
                    <a:bodyPr/>
                    <a:lstStyle/>
                    <a:p>
                      <a:r>
                        <a:rPr lang="fr-BE" sz="1400" dirty="0"/>
                        <a:t>Tout sauf </a:t>
                      </a:r>
                      <a:r>
                        <a:rPr lang="fr-BE" sz="1400" dirty="0" err="1"/>
                        <a:t>CFr</a:t>
                      </a:r>
                      <a:endParaRPr lang="fr-BE" sz="1400" dirty="0"/>
                    </a:p>
                  </a:txBody>
                  <a:tcPr anchor="ctr"/>
                </a:tc>
                <a:tc>
                  <a:txBody>
                    <a:bodyPr/>
                    <a:lstStyle/>
                    <a:p>
                      <a:r>
                        <a:rPr lang="fr-BE" sz="1400" dirty="0"/>
                        <a:t>Wallonie (</a:t>
                      </a:r>
                      <a:r>
                        <a:rPr lang="fr-BE" sz="1400" dirty="0" err="1"/>
                        <a:t>fr</a:t>
                      </a:r>
                      <a:r>
                        <a:rPr lang="fr-BE" sz="1400" dirty="0"/>
                        <a:t>)</a:t>
                      </a:r>
                    </a:p>
                  </a:txBody>
                  <a:tcPr anchor="ctr"/>
                </a:tc>
                <a:extLst>
                  <a:ext uri="{0D108BD9-81ED-4DB2-BD59-A6C34878D82A}">
                    <a16:rowId xmlns:a16="http://schemas.microsoft.com/office/drawing/2014/main" val="2321871847"/>
                  </a:ext>
                </a:extLst>
              </a:tr>
              <a:tr h="621620">
                <a:tc>
                  <a:txBody>
                    <a:bodyPr/>
                    <a:lstStyle/>
                    <a:p>
                      <a:r>
                        <a:rPr lang="fr-BE" sz="1400" dirty="0"/>
                        <a:t>Cocof</a:t>
                      </a:r>
                    </a:p>
                  </a:txBody>
                  <a:tcPr anchor="ctr"/>
                </a:tc>
                <a:tc>
                  <a:txBody>
                    <a:bodyPr/>
                    <a:lstStyle/>
                    <a:p>
                      <a:r>
                        <a:rPr lang="fr-BE" sz="1400" dirty="0"/>
                        <a:t>Tout sauf </a:t>
                      </a:r>
                      <a:r>
                        <a:rPr lang="fr-BE" sz="1400" dirty="0" err="1"/>
                        <a:t>CFr</a:t>
                      </a:r>
                      <a:endParaRPr lang="fr-BE" sz="1400" dirty="0"/>
                    </a:p>
                  </a:txBody>
                  <a:tcPr anchor="ctr"/>
                </a:tc>
                <a:tc>
                  <a:txBody>
                    <a:bodyPr/>
                    <a:lstStyle/>
                    <a:p>
                      <a:r>
                        <a:rPr lang="fr-BE" sz="1400" dirty="0"/>
                        <a:t>Bruxelles (unicommunautaire)</a:t>
                      </a:r>
                    </a:p>
                  </a:txBody>
                  <a:tcPr anchor="ctr"/>
                </a:tc>
                <a:extLst>
                  <a:ext uri="{0D108BD9-81ED-4DB2-BD59-A6C34878D82A}">
                    <a16:rowId xmlns:a16="http://schemas.microsoft.com/office/drawing/2014/main" val="3291850825"/>
                  </a:ext>
                </a:extLst>
              </a:tr>
              <a:tr h="621620">
                <a:tc>
                  <a:txBody>
                    <a:bodyPr/>
                    <a:lstStyle/>
                    <a:p>
                      <a:r>
                        <a:rPr lang="fr-BE" sz="1400" dirty="0"/>
                        <a:t>Cocom</a:t>
                      </a:r>
                    </a:p>
                  </a:txBody>
                  <a:tcPr anchor="ctr"/>
                </a:tc>
                <a:tc>
                  <a:txBody>
                    <a:bodyPr/>
                    <a:lstStyle/>
                    <a:p>
                      <a:r>
                        <a:rPr lang="fr-BE" sz="1400" dirty="0"/>
                        <a:t>Toutes</a:t>
                      </a:r>
                    </a:p>
                  </a:txBody>
                  <a:tcPr anchor="ctr"/>
                </a:tc>
                <a:tc>
                  <a:txBody>
                    <a:bodyPr/>
                    <a:lstStyle/>
                    <a:p>
                      <a:r>
                        <a:rPr lang="fr-BE" sz="1400" dirty="0"/>
                        <a:t>Bicommunautaire + personnes</a:t>
                      </a:r>
                    </a:p>
                  </a:txBody>
                  <a:tcPr anchor="ctr"/>
                </a:tc>
                <a:extLst>
                  <a:ext uri="{0D108BD9-81ED-4DB2-BD59-A6C34878D82A}">
                    <a16:rowId xmlns:a16="http://schemas.microsoft.com/office/drawing/2014/main" val="477202341"/>
                  </a:ext>
                </a:extLst>
              </a:tr>
            </a:tbl>
          </a:graphicData>
        </a:graphic>
      </p:graphicFrame>
      <p:pic>
        <p:nvPicPr>
          <p:cNvPr id="12" name="Image 11" descr="Une image contenant carte, atlas, texte&#10;&#10;Description générée automatiquement">
            <a:extLst>
              <a:ext uri="{FF2B5EF4-FFF2-40B4-BE49-F238E27FC236}">
                <a16:creationId xmlns:a16="http://schemas.microsoft.com/office/drawing/2014/main" id="{C6F99898-46FE-5381-1B16-AE298DD798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257" y="2075006"/>
            <a:ext cx="3270355" cy="2661534"/>
          </a:xfrm>
          <a:prstGeom prst="rect">
            <a:avLst/>
          </a:prstGeom>
        </p:spPr>
      </p:pic>
      <p:pic>
        <p:nvPicPr>
          <p:cNvPr id="14" name="Image 13" descr="Une image contenant carte, texte, atlas&#10;&#10;Description générée automatiquement">
            <a:extLst>
              <a:ext uri="{FF2B5EF4-FFF2-40B4-BE49-F238E27FC236}">
                <a16:creationId xmlns:a16="http://schemas.microsoft.com/office/drawing/2014/main" id="{936A7A7D-2260-11FC-5312-4AC0508D92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6664" y="3764810"/>
            <a:ext cx="3282696" cy="2661534"/>
          </a:xfrm>
          <a:prstGeom prst="rect">
            <a:avLst/>
          </a:prstGeom>
        </p:spPr>
      </p:pic>
      <p:sp>
        <p:nvSpPr>
          <p:cNvPr id="15" name="Espace réservé du contenu 2">
            <a:extLst>
              <a:ext uri="{FF2B5EF4-FFF2-40B4-BE49-F238E27FC236}">
                <a16:creationId xmlns:a16="http://schemas.microsoft.com/office/drawing/2014/main" id="{12A57535-1683-E3A4-BD46-7D8E77E4AA92}"/>
              </a:ext>
            </a:extLst>
          </p:cNvPr>
          <p:cNvSpPr txBox="1">
            <a:spLocks/>
          </p:cNvSpPr>
          <p:nvPr/>
        </p:nvSpPr>
        <p:spPr>
          <a:xfrm>
            <a:off x="2241543" y="4875383"/>
            <a:ext cx="1263978" cy="1018095"/>
          </a:xfrm>
          <a:prstGeom prst="round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550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BE" sz="2800" b="0" i="0" u="none" strike="noStrike" kern="1200" cap="none" spc="0" normalizeH="0" baseline="0" noProof="0" dirty="0">
                <a:ln>
                  <a:noFill/>
                </a:ln>
                <a:solidFill>
                  <a:prstClr val="black"/>
                </a:solidFill>
                <a:effectLst/>
                <a:uLnTx/>
                <a:uFillTx/>
                <a:latin typeface="Calibri Light"/>
                <a:ea typeface="+mn-ea"/>
                <a:cs typeface="+mn-cs"/>
              </a:rPr>
              <a:t>Cocom</a:t>
            </a:r>
          </a:p>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BE" sz="2800" b="0" i="0" u="none" strike="noStrike" kern="1200" cap="none" spc="0" normalizeH="0" baseline="0" noProof="0" dirty="0">
                <a:ln>
                  <a:noFill/>
                </a:ln>
                <a:solidFill>
                  <a:prstClr val="black"/>
                </a:solidFill>
                <a:effectLst/>
                <a:uLnTx/>
                <a:uFillTx/>
                <a:latin typeface="Calibri Light"/>
                <a:ea typeface="+mn-ea"/>
                <a:cs typeface="+mn-cs"/>
              </a:rPr>
              <a:t>Cocof</a:t>
            </a:r>
          </a:p>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BE" sz="2800" b="0" i="0" u="none" strike="noStrike" kern="1200" cap="none" spc="0" normalizeH="0" baseline="0" noProof="0" dirty="0">
                <a:ln>
                  <a:noFill/>
                </a:ln>
                <a:solidFill>
                  <a:prstClr val="black"/>
                </a:solidFill>
                <a:effectLst/>
                <a:uLnTx/>
                <a:uFillTx/>
                <a:latin typeface="Calibri Light"/>
                <a:ea typeface="+mn-ea"/>
                <a:cs typeface="+mn-cs"/>
              </a:rPr>
              <a:t>VGC</a:t>
            </a:r>
          </a:p>
        </p:txBody>
      </p:sp>
      <p:cxnSp>
        <p:nvCxnSpPr>
          <p:cNvPr id="17" name="Connecteur droit avec flèche 16">
            <a:extLst>
              <a:ext uri="{FF2B5EF4-FFF2-40B4-BE49-F238E27FC236}">
                <a16:creationId xmlns:a16="http://schemas.microsoft.com/office/drawing/2014/main" id="{F15BEFC3-B0FD-A1B1-407E-85151E8D0768}"/>
              </a:ext>
            </a:extLst>
          </p:cNvPr>
          <p:cNvCxnSpPr>
            <a:endCxn id="15" idx="0"/>
          </p:cNvCxnSpPr>
          <p:nvPr/>
        </p:nvCxnSpPr>
        <p:spPr>
          <a:xfrm>
            <a:off x="2234276" y="3075708"/>
            <a:ext cx="639256" cy="179967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pic>
        <p:nvPicPr>
          <p:cNvPr id="3" name="Image 2">
            <a:extLst>
              <a:ext uri="{FF2B5EF4-FFF2-40B4-BE49-F238E27FC236}">
                <a16:creationId xmlns:a16="http://schemas.microsoft.com/office/drawing/2014/main" id="{6B7ADFE0-5A61-5F1F-A18D-6D5E9AA92010}"/>
              </a:ext>
            </a:extLst>
          </p:cNvPr>
          <p:cNvPicPr>
            <a:picLocks noChangeAspect="1"/>
          </p:cNvPicPr>
          <p:nvPr/>
        </p:nvPicPr>
        <p:blipFill>
          <a:blip r:embed="rId4"/>
          <a:stretch>
            <a:fillRect/>
          </a:stretch>
        </p:blipFill>
        <p:spPr>
          <a:xfrm>
            <a:off x="0" y="0"/>
            <a:ext cx="1741225" cy="996661"/>
          </a:xfrm>
          <a:prstGeom prst="rect">
            <a:avLst/>
          </a:prstGeom>
        </p:spPr>
      </p:pic>
      <p:pic>
        <p:nvPicPr>
          <p:cNvPr id="6" name="Image 5">
            <a:extLst>
              <a:ext uri="{FF2B5EF4-FFF2-40B4-BE49-F238E27FC236}">
                <a16:creationId xmlns:a16="http://schemas.microsoft.com/office/drawing/2014/main" id="{F8D71620-7FC3-1D44-7EB5-5C46248DAEDB}"/>
              </a:ext>
            </a:extLst>
          </p:cNvPr>
          <p:cNvPicPr>
            <a:picLocks noChangeAspect="1"/>
          </p:cNvPicPr>
          <p:nvPr/>
        </p:nvPicPr>
        <p:blipFill>
          <a:blip r:embed="rId5"/>
          <a:stretch>
            <a:fillRect/>
          </a:stretch>
        </p:blipFill>
        <p:spPr>
          <a:xfrm>
            <a:off x="1955904" y="15586"/>
            <a:ext cx="2152650" cy="981075"/>
          </a:xfrm>
          <a:prstGeom prst="rect">
            <a:avLst/>
          </a:prstGeom>
        </p:spPr>
      </p:pic>
      <p:sp>
        <p:nvSpPr>
          <p:cNvPr id="7" name="Titre 1">
            <a:extLst>
              <a:ext uri="{FF2B5EF4-FFF2-40B4-BE49-F238E27FC236}">
                <a16:creationId xmlns:a16="http://schemas.microsoft.com/office/drawing/2014/main" id="{45E4D332-8CA0-A6CE-2C7A-5AC05832E314}"/>
              </a:ext>
            </a:extLst>
          </p:cNvPr>
          <p:cNvSpPr txBox="1">
            <a:spLocks/>
          </p:cNvSpPr>
          <p:nvPr/>
        </p:nvSpPr>
        <p:spPr>
          <a:xfrm>
            <a:off x="4385837" y="332018"/>
            <a:ext cx="7086496" cy="331465"/>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BE" sz="2000" b="1" dirty="0">
                <a:solidFill>
                  <a:schemeClr val="accent1"/>
                </a:solidFill>
                <a:latin typeface="Times New Roman" panose="02020603050405020304" pitchFamily="18" charset="0"/>
                <a:cs typeface="Times New Roman" panose="02020603050405020304" pitchFamily="18" charset="0"/>
              </a:rPr>
              <a:t>Autorité fédérale</a:t>
            </a:r>
          </a:p>
        </p:txBody>
      </p:sp>
    </p:spTree>
    <p:extLst>
      <p:ext uri="{BB962C8B-B14F-4D97-AF65-F5344CB8AC3E}">
        <p14:creationId xmlns:p14="http://schemas.microsoft.com/office/powerpoint/2010/main" val="2461734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4A3E5E-811C-D686-2858-35C047AF2E82}"/>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CA44EF3-D397-C275-4DE8-C18A245BC5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D3DEE6-242A-40A2-985D-25277C3C8D89}" type="slidenum">
              <a:rPr kumimoji="0" lang="fr-B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r-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3" name="Tableau 5">
            <a:extLst>
              <a:ext uri="{FF2B5EF4-FFF2-40B4-BE49-F238E27FC236}">
                <a16:creationId xmlns:a16="http://schemas.microsoft.com/office/drawing/2014/main" id="{E78CD54C-F425-59CF-0EA7-4792815D9675}"/>
              </a:ext>
            </a:extLst>
          </p:cNvPr>
          <p:cNvGraphicFramePr>
            <a:graphicFrameLocks/>
          </p:cNvGraphicFramePr>
          <p:nvPr>
            <p:extLst>
              <p:ext uri="{D42A27DB-BD31-4B8C-83A1-F6EECF244321}">
                <p14:modId xmlns:p14="http://schemas.microsoft.com/office/powerpoint/2010/main" val="1913723943"/>
              </p:ext>
            </p:extLst>
          </p:nvPr>
        </p:nvGraphicFramePr>
        <p:xfrm>
          <a:off x="1006324" y="1954573"/>
          <a:ext cx="10347476" cy="3766065"/>
        </p:xfrm>
        <a:graphic>
          <a:graphicData uri="http://schemas.openxmlformats.org/drawingml/2006/table">
            <a:tbl>
              <a:tblPr firstRow="1" bandRow="1">
                <a:tableStyleId>{3B4B98B0-60AC-42C2-AFA5-B58CD77FA1E5}</a:tableStyleId>
              </a:tblPr>
              <a:tblGrid>
                <a:gridCol w="5173738">
                  <a:extLst>
                    <a:ext uri="{9D8B030D-6E8A-4147-A177-3AD203B41FA5}">
                      <a16:colId xmlns:a16="http://schemas.microsoft.com/office/drawing/2014/main" val="3962196168"/>
                    </a:ext>
                  </a:extLst>
                </a:gridCol>
                <a:gridCol w="5173738">
                  <a:extLst>
                    <a:ext uri="{9D8B030D-6E8A-4147-A177-3AD203B41FA5}">
                      <a16:colId xmlns:a16="http://schemas.microsoft.com/office/drawing/2014/main" val="1860780332"/>
                    </a:ext>
                  </a:extLst>
                </a:gridCol>
              </a:tblGrid>
              <a:tr h="474225">
                <a:tc>
                  <a:txBody>
                    <a:bodyPr/>
                    <a:lstStyle/>
                    <a:p>
                      <a:pPr algn="ctr">
                        <a:spcBef>
                          <a:spcPts val="300"/>
                        </a:spcBef>
                        <a:spcAft>
                          <a:spcPts val="300"/>
                        </a:spcAft>
                      </a:pPr>
                      <a:r>
                        <a:rPr lang="fr-BE" sz="2000" dirty="0"/>
                        <a:t>Autorité fédérale</a:t>
                      </a:r>
                    </a:p>
                  </a:txBody>
                  <a:tcPr anchor="ctr"/>
                </a:tc>
                <a:tc>
                  <a:txBody>
                    <a:bodyPr/>
                    <a:lstStyle/>
                    <a:p>
                      <a:pPr algn="ctr">
                        <a:spcBef>
                          <a:spcPts val="300"/>
                        </a:spcBef>
                        <a:spcAft>
                          <a:spcPts val="300"/>
                        </a:spcAft>
                      </a:pPr>
                      <a:r>
                        <a:rPr lang="fr-BE" sz="2000" dirty="0"/>
                        <a:t>Entités fédérées</a:t>
                      </a:r>
                    </a:p>
                  </a:txBody>
                  <a:tcPr anchor="ctr"/>
                </a:tc>
                <a:extLst>
                  <a:ext uri="{0D108BD9-81ED-4DB2-BD59-A6C34878D82A}">
                    <a16:rowId xmlns:a16="http://schemas.microsoft.com/office/drawing/2014/main" val="1351109169"/>
                  </a:ext>
                </a:extLst>
              </a:tr>
              <a:tr h="2724010">
                <a:tc>
                  <a:txBody>
                    <a:bodyPr/>
                    <a:lstStyle/>
                    <a:p>
                      <a:pPr>
                        <a:spcBef>
                          <a:spcPts val="300"/>
                        </a:spcBef>
                        <a:spcAft>
                          <a:spcPts val="300"/>
                        </a:spcAft>
                      </a:pPr>
                      <a:r>
                        <a:rPr lang="fr-BE" sz="2000" dirty="0"/>
                        <a:t>Assurance maladie-invalidité</a:t>
                      </a:r>
                    </a:p>
                    <a:p>
                      <a:pPr>
                        <a:spcBef>
                          <a:spcPts val="300"/>
                        </a:spcBef>
                        <a:spcAft>
                          <a:spcPts val="300"/>
                        </a:spcAft>
                      </a:pPr>
                      <a:r>
                        <a:rPr lang="fr-BE" sz="2000" dirty="0"/>
                        <a:t>Budget hospitalier</a:t>
                      </a:r>
                    </a:p>
                    <a:p>
                      <a:pPr>
                        <a:spcBef>
                          <a:spcPts val="300"/>
                        </a:spcBef>
                        <a:spcAft>
                          <a:spcPts val="300"/>
                        </a:spcAft>
                      </a:pPr>
                      <a:r>
                        <a:rPr lang="fr-BE" sz="2000" dirty="0"/>
                        <a:t>Règles d’organisation générales du secteur hospitalier</a:t>
                      </a:r>
                    </a:p>
                    <a:p>
                      <a:pPr>
                        <a:spcBef>
                          <a:spcPts val="300"/>
                        </a:spcBef>
                        <a:spcAft>
                          <a:spcPts val="300"/>
                        </a:spcAft>
                      </a:pPr>
                      <a:r>
                        <a:rPr lang="fr-BE" sz="2000" dirty="0"/>
                        <a:t>Produits et activités de santé</a:t>
                      </a:r>
                    </a:p>
                    <a:p>
                      <a:pPr>
                        <a:spcBef>
                          <a:spcPts val="300"/>
                        </a:spcBef>
                        <a:spcAft>
                          <a:spcPts val="300"/>
                        </a:spcAft>
                      </a:pPr>
                      <a:r>
                        <a:rPr lang="fr-BE" sz="2000" dirty="0"/>
                        <a:t>Professions et pratiques des soins de santé</a:t>
                      </a:r>
                    </a:p>
                    <a:p>
                      <a:pPr>
                        <a:spcBef>
                          <a:spcPts val="300"/>
                        </a:spcBef>
                        <a:spcAft>
                          <a:spcPts val="300"/>
                        </a:spcAft>
                      </a:pPr>
                      <a:r>
                        <a:rPr lang="fr-BE" sz="2000" dirty="0"/>
                        <a:t>Droits des patients</a:t>
                      </a:r>
                    </a:p>
                  </a:txBody>
                  <a:tcPr anchor="ctr"/>
                </a:tc>
                <a:tc>
                  <a:txBody>
                    <a:bodyPr/>
                    <a:lstStyle/>
                    <a:p>
                      <a:pPr>
                        <a:spcBef>
                          <a:spcPts val="300"/>
                        </a:spcBef>
                        <a:spcAft>
                          <a:spcPts val="300"/>
                        </a:spcAft>
                      </a:pPr>
                      <a:r>
                        <a:rPr lang="fr-BE" sz="2000" dirty="0"/>
                        <a:t>Soins de santé aux personnes âgées</a:t>
                      </a:r>
                    </a:p>
                    <a:p>
                      <a:pPr>
                        <a:spcBef>
                          <a:spcPts val="300"/>
                        </a:spcBef>
                        <a:spcAft>
                          <a:spcPts val="300"/>
                        </a:spcAft>
                      </a:pPr>
                      <a:r>
                        <a:rPr lang="fr-BE" sz="2000" dirty="0"/>
                        <a:t>Investissements dans les hôpitaux</a:t>
                      </a:r>
                    </a:p>
                    <a:p>
                      <a:pPr>
                        <a:spcBef>
                          <a:spcPts val="300"/>
                        </a:spcBef>
                        <a:spcAft>
                          <a:spcPts val="300"/>
                        </a:spcAft>
                      </a:pPr>
                      <a:r>
                        <a:rPr lang="fr-BE" sz="2000" dirty="0"/>
                        <a:t>Soins de santé mentale</a:t>
                      </a:r>
                    </a:p>
                    <a:p>
                      <a:pPr>
                        <a:spcBef>
                          <a:spcPts val="300"/>
                        </a:spcBef>
                        <a:spcAft>
                          <a:spcPts val="300"/>
                        </a:spcAft>
                      </a:pPr>
                      <a:r>
                        <a:rPr lang="fr-BE" sz="2000" dirty="0"/>
                        <a:t>Organisation de la première ligne</a:t>
                      </a:r>
                    </a:p>
                    <a:p>
                      <a:pPr>
                        <a:spcBef>
                          <a:spcPts val="300"/>
                        </a:spcBef>
                        <a:spcAft>
                          <a:spcPts val="300"/>
                        </a:spcAft>
                      </a:pPr>
                      <a:r>
                        <a:rPr lang="fr-BE" sz="2000" dirty="0"/>
                        <a:t>Politique de revalidation</a:t>
                      </a:r>
                    </a:p>
                    <a:p>
                      <a:pPr>
                        <a:spcBef>
                          <a:spcPts val="300"/>
                        </a:spcBef>
                        <a:spcAft>
                          <a:spcPts val="300"/>
                        </a:spcAft>
                      </a:pPr>
                      <a:r>
                        <a:rPr lang="fr-BE" sz="2000" dirty="0"/>
                        <a:t>Promotion de la santé et prévention</a:t>
                      </a:r>
                    </a:p>
                    <a:p>
                      <a:pPr>
                        <a:spcBef>
                          <a:spcPts val="300"/>
                        </a:spcBef>
                        <a:spcAft>
                          <a:spcPts val="300"/>
                        </a:spcAft>
                      </a:pPr>
                      <a:r>
                        <a:rPr lang="fr-BE" sz="2000" dirty="0"/>
                        <a:t>Politique de dispensation de soins (mais avec des exceptions étendues et pas toujours clairement formulées)</a:t>
                      </a:r>
                    </a:p>
                  </a:txBody>
                  <a:tcPr anchor="ctr"/>
                </a:tc>
                <a:extLst>
                  <a:ext uri="{0D108BD9-81ED-4DB2-BD59-A6C34878D82A}">
                    <a16:rowId xmlns:a16="http://schemas.microsoft.com/office/drawing/2014/main" val="1341944505"/>
                  </a:ext>
                </a:extLst>
              </a:tr>
            </a:tbl>
          </a:graphicData>
        </a:graphic>
      </p:graphicFrame>
      <p:sp>
        <p:nvSpPr>
          <p:cNvPr id="4" name="Titre 1">
            <a:extLst>
              <a:ext uri="{FF2B5EF4-FFF2-40B4-BE49-F238E27FC236}">
                <a16:creationId xmlns:a16="http://schemas.microsoft.com/office/drawing/2014/main" id="{E65AFC24-7723-8F49-9BB6-F8DC1927BB58}"/>
              </a:ext>
            </a:extLst>
          </p:cNvPr>
          <p:cNvSpPr txBox="1">
            <a:spLocks/>
          </p:cNvSpPr>
          <p:nvPr/>
        </p:nvSpPr>
        <p:spPr>
          <a:xfrm>
            <a:off x="397626" y="290228"/>
            <a:ext cx="10515600" cy="66278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BE" sz="2000" b="1" dirty="0">
                <a:solidFill>
                  <a:schemeClr val="accent1"/>
                </a:solidFill>
              </a:rPr>
              <a:t>La répartition des compétences</a:t>
            </a:r>
            <a:br>
              <a:rPr lang="fr-BE" sz="2000" b="1" dirty="0">
                <a:solidFill>
                  <a:schemeClr val="accent1"/>
                </a:solidFill>
              </a:rPr>
            </a:br>
            <a:r>
              <a:rPr lang="fr-BE" sz="2000" b="1" i="1" dirty="0">
                <a:solidFill>
                  <a:schemeClr val="accent1"/>
                </a:solidFill>
              </a:rPr>
              <a:t>Aperçu global (très) simplifié</a:t>
            </a:r>
            <a:endParaRPr lang="fr-BE" sz="2000" b="1" dirty="0">
              <a:solidFill>
                <a:schemeClr val="accent1"/>
              </a:solidFill>
            </a:endParaRPr>
          </a:p>
        </p:txBody>
      </p:sp>
    </p:spTree>
    <p:extLst>
      <p:ext uri="{BB962C8B-B14F-4D97-AF65-F5344CB8AC3E}">
        <p14:creationId xmlns:p14="http://schemas.microsoft.com/office/powerpoint/2010/main" val="28229571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BECB92-8BA2-7189-2679-0D44062345EF}"/>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F6FEA9C6-E8A2-760B-DE8E-428E6D4A0718}"/>
              </a:ext>
            </a:extLst>
          </p:cNvPr>
          <p:cNvPicPr>
            <a:picLocks noChangeAspect="1"/>
          </p:cNvPicPr>
          <p:nvPr/>
        </p:nvPicPr>
        <p:blipFill rotWithShape="1">
          <a:blip r:embed="rId2">
            <a:extLst>
              <a:ext uri="{28A0092B-C50C-407E-A947-70E740481C1C}">
                <a14:useLocalDpi xmlns:a14="http://schemas.microsoft.com/office/drawing/2010/main" val="0"/>
              </a:ext>
            </a:extLst>
          </a:blip>
          <a:srcRect l="4972" t="24417"/>
          <a:stretch/>
        </p:blipFill>
        <p:spPr>
          <a:xfrm>
            <a:off x="5195455" y="-1"/>
            <a:ext cx="6996545" cy="6546931"/>
          </a:xfrm>
          <a:prstGeom prst="rect">
            <a:avLst/>
          </a:prstGeom>
        </p:spPr>
      </p:pic>
      <p:sp>
        <p:nvSpPr>
          <p:cNvPr id="96258" name="Espace réservé du numéro de diapositive 1">
            <a:extLst>
              <a:ext uri="{FF2B5EF4-FFF2-40B4-BE49-F238E27FC236}">
                <a16:creationId xmlns:a16="http://schemas.microsoft.com/office/drawing/2014/main" id="{5488009F-8E00-F877-7EAA-030994EFC208}"/>
              </a:ext>
            </a:extLst>
          </p:cNvPr>
          <p:cNvSpPr>
            <a:spLocks noGrp="1"/>
          </p:cNvSpPr>
          <p:nvPr>
            <p:ph type="sldNum" sz="quarter" idx="12"/>
          </p:nvPr>
        </p:nvSpPr>
        <p:spPr>
          <a:xfrm>
            <a:off x="9308051" y="6135495"/>
            <a:ext cx="2540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32" indent="-285744">
              <a:spcBef>
                <a:spcPct val="20000"/>
              </a:spcBef>
              <a:buChar char="–"/>
              <a:defRPr sz="2800">
                <a:solidFill>
                  <a:schemeClr val="tx1"/>
                </a:solidFill>
                <a:latin typeface="Times New Roman" panose="02020603050405020304" pitchFamily="18" charset="0"/>
              </a:defRPr>
            </a:lvl2pPr>
            <a:lvl3pPr marL="1142971" indent="-228594">
              <a:spcBef>
                <a:spcPct val="20000"/>
              </a:spcBef>
              <a:buChar char="•"/>
              <a:defRPr sz="2400">
                <a:solidFill>
                  <a:schemeClr val="tx1"/>
                </a:solidFill>
                <a:latin typeface="Times New Roman" panose="02020603050405020304" pitchFamily="18" charset="0"/>
              </a:defRPr>
            </a:lvl3pPr>
            <a:lvl4pPr marL="1600160" indent="-228594">
              <a:spcBef>
                <a:spcPct val="20000"/>
              </a:spcBef>
              <a:buChar char="–"/>
              <a:defRPr sz="2000">
                <a:solidFill>
                  <a:schemeClr val="tx1"/>
                </a:solidFill>
                <a:latin typeface="Times New Roman" panose="02020603050405020304" pitchFamily="18" charset="0"/>
              </a:defRPr>
            </a:lvl4pPr>
            <a:lvl5pPr marL="2057349" indent="-228594">
              <a:spcBef>
                <a:spcPct val="20000"/>
              </a:spcBef>
              <a:buChar char="»"/>
              <a:defRPr sz="2000">
                <a:solidFill>
                  <a:schemeClr val="tx1"/>
                </a:solidFill>
                <a:latin typeface="Times New Roman" panose="02020603050405020304" pitchFamily="18" charset="0"/>
              </a:defRPr>
            </a:lvl5pPr>
            <a:lvl6pPr marL="2514537" indent="-228594"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726" indent="-228594"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8914" indent="-228594"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103" indent="-228594"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374F09B-A32C-471A-B463-3D1A9B84D095}" type="slidenum">
              <a:rPr kumimoji="0" lang="fr-FR" altLang="fr-FR"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fr-FR" altLang="fr-FR"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0" name="ZoneTexte 13">
            <a:extLst>
              <a:ext uri="{FF2B5EF4-FFF2-40B4-BE49-F238E27FC236}">
                <a16:creationId xmlns:a16="http://schemas.microsoft.com/office/drawing/2014/main" id="{63178587-A073-72AA-87F2-C86134C22F73}"/>
              </a:ext>
            </a:extLst>
          </p:cNvPr>
          <p:cNvSpPr txBox="1">
            <a:spLocks noChangeArrowheads="1"/>
          </p:cNvSpPr>
          <p:nvPr/>
        </p:nvSpPr>
        <p:spPr bwMode="auto">
          <a:xfrm>
            <a:off x="176170" y="114303"/>
            <a:ext cx="4761590" cy="3016210"/>
          </a:xfrm>
          <a:prstGeom prst="rect">
            <a:avLst/>
          </a:prstGeom>
          <a:noFill/>
          <a:ln>
            <a:noFill/>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BE" altLang="fr-FR"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Qui gère quelle compétence en Belgique ?</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BE" altLang="fr-FR"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Compétences santé ?</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fr-BE" altLang="fr-FR"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BE" altLang="fr-FR"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Impact des accords intra-francophones </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fr-BE" altLang="fr-FR"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fr-BE" altLang="fr-FR"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BE" altLang="fr-FR"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Ministre de l’enseignement obligatoire Caroline Désir pour les </a:t>
            </a:r>
            <a:r>
              <a:rPr kumimoji="0" lang="fr-FR"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pour les centres </a:t>
            </a:r>
            <a:r>
              <a:rPr kumimoji="0" lang="fr-FR"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psycho-médico-sociaux</a:t>
            </a:r>
            <a:r>
              <a:rPr kumimoji="0" lang="fr-FR"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(PMS).</a:t>
            </a:r>
            <a:endParaRPr kumimoji="0" lang="fr-BE" altLang="fr-FR"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fr-BE" altLang="fr-FR"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5" name="ZoneTexte 14">
            <a:extLst>
              <a:ext uri="{FF2B5EF4-FFF2-40B4-BE49-F238E27FC236}">
                <a16:creationId xmlns:a16="http://schemas.microsoft.com/office/drawing/2014/main" id="{A29BC96D-9127-A429-B532-80A569E259DC}"/>
              </a:ext>
            </a:extLst>
          </p:cNvPr>
          <p:cNvSpPr txBox="1"/>
          <p:nvPr/>
        </p:nvSpPr>
        <p:spPr>
          <a:xfrm>
            <a:off x="0" y="6546930"/>
            <a:ext cx="832622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a:ln>
                  <a:noFill/>
                </a:ln>
                <a:solidFill>
                  <a:srgbClr val="000000"/>
                </a:solidFill>
                <a:effectLst/>
                <a:uLnTx/>
                <a:uFillTx/>
                <a:latin typeface="Times New Roman"/>
                <a:ea typeface="+mn-ea"/>
                <a:cs typeface="+mn-cs"/>
                <a:hlinkClick r:id="rId3"/>
              </a:rPr>
              <a:t>https://www.lejournaldumedecin.com/magazine/huit-ministres-de-la-sante-qui-fait-quoi/article-normal-51511.html</a:t>
            </a:r>
            <a:endParaRPr kumimoji="0" lang="fr-BE" sz="1200" b="0"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200" b="0" i="0" u="none" strike="noStrike" kern="1200" cap="none" spc="0" normalizeH="0" baseline="0" noProof="0" dirty="0">
              <a:ln>
                <a:noFill/>
              </a:ln>
              <a:solidFill>
                <a:srgbClr val="000000"/>
              </a:solidFill>
              <a:effectLst/>
              <a:uLnTx/>
              <a:uFillTx/>
              <a:latin typeface="Times New Roman"/>
              <a:ea typeface="+mn-ea"/>
              <a:cs typeface="+mn-cs"/>
            </a:endParaRPr>
          </a:p>
        </p:txBody>
      </p:sp>
      <p:pic>
        <p:nvPicPr>
          <p:cNvPr id="3" name="Image 2">
            <a:extLst>
              <a:ext uri="{FF2B5EF4-FFF2-40B4-BE49-F238E27FC236}">
                <a16:creationId xmlns:a16="http://schemas.microsoft.com/office/drawing/2014/main" id="{6C83D30E-3476-B047-3B43-6EDB6B9D4F59}"/>
              </a:ext>
            </a:extLst>
          </p:cNvPr>
          <p:cNvPicPr>
            <a:picLocks noChangeAspect="1"/>
          </p:cNvPicPr>
          <p:nvPr/>
        </p:nvPicPr>
        <p:blipFill>
          <a:blip r:embed="rId4"/>
          <a:stretch>
            <a:fillRect/>
          </a:stretch>
        </p:blipFill>
        <p:spPr>
          <a:xfrm>
            <a:off x="3957464" y="2686780"/>
            <a:ext cx="669174" cy="561109"/>
          </a:xfrm>
          <a:prstGeom prst="rect">
            <a:avLst/>
          </a:prstGeom>
        </p:spPr>
      </p:pic>
    </p:spTree>
    <p:extLst>
      <p:ext uri="{BB962C8B-B14F-4D97-AF65-F5344CB8AC3E}">
        <p14:creationId xmlns:p14="http://schemas.microsoft.com/office/powerpoint/2010/main" val="35068510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38810-E54A-A511-13A0-CDE389C78A63}"/>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270DBBEC-198E-DEF9-CA4B-B91FE69AF0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D3DEE6-242A-40A2-985D-25277C3C8D89}" type="slidenum">
              <a:rPr kumimoji="0" lang="fr-B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fr-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itre 1">
            <a:extLst>
              <a:ext uri="{FF2B5EF4-FFF2-40B4-BE49-F238E27FC236}">
                <a16:creationId xmlns:a16="http://schemas.microsoft.com/office/drawing/2014/main" id="{10F1096F-E8FC-8674-9450-167781A8DCCF}"/>
              </a:ext>
            </a:extLst>
          </p:cNvPr>
          <p:cNvSpPr txBox="1">
            <a:spLocks/>
          </p:cNvSpPr>
          <p:nvPr/>
        </p:nvSpPr>
        <p:spPr>
          <a:xfrm>
            <a:off x="66174" y="52819"/>
            <a:ext cx="10515600" cy="360136"/>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BE" sz="2000" b="1" dirty="0">
                <a:solidFill>
                  <a:schemeClr val="accent1"/>
                </a:solidFill>
                <a:latin typeface="Times New Roman" panose="02020603050405020304" pitchFamily="18" charset="0"/>
                <a:cs typeface="Times New Roman" panose="02020603050405020304" pitchFamily="18" charset="0"/>
              </a:rPr>
              <a:t>Les dépenses de santé dans la Belgique fédérale </a:t>
            </a:r>
          </a:p>
        </p:txBody>
      </p:sp>
      <p:graphicFrame>
        <p:nvGraphicFramePr>
          <p:cNvPr id="8" name="Espace réservé du contenu 4">
            <a:extLst>
              <a:ext uri="{FF2B5EF4-FFF2-40B4-BE49-F238E27FC236}">
                <a16:creationId xmlns:a16="http://schemas.microsoft.com/office/drawing/2014/main" id="{C86281F0-086C-8B63-A0C7-5ED8F556842E}"/>
              </a:ext>
            </a:extLst>
          </p:cNvPr>
          <p:cNvGraphicFramePr>
            <a:graphicFrameLocks/>
          </p:cNvGraphicFramePr>
          <p:nvPr>
            <p:extLst>
              <p:ext uri="{D42A27DB-BD31-4B8C-83A1-F6EECF244321}">
                <p14:modId xmlns:p14="http://schemas.microsoft.com/office/powerpoint/2010/main" val="3181738218"/>
              </p:ext>
            </p:extLst>
          </p:nvPr>
        </p:nvGraphicFramePr>
        <p:xfrm>
          <a:off x="592392" y="2368534"/>
          <a:ext cx="5890403" cy="2286000"/>
        </p:xfrm>
        <a:graphic>
          <a:graphicData uri="http://schemas.openxmlformats.org/drawingml/2006/table">
            <a:tbl>
              <a:tblPr firstRow="1" firstCol="1"/>
              <a:tblGrid>
                <a:gridCol w="1776114">
                  <a:extLst>
                    <a:ext uri="{9D8B030D-6E8A-4147-A177-3AD203B41FA5}">
                      <a16:colId xmlns:a16="http://schemas.microsoft.com/office/drawing/2014/main" val="1708548936"/>
                    </a:ext>
                  </a:extLst>
                </a:gridCol>
                <a:gridCol w="1180329">
                  <a:extLst>
                    <a:ext uri="{9D8B030D-6E8A-4147-A177-3AD203B41FA5}">
                      <a16:colId xmlns:a16="http://schemas.microsoft.com/office/drawing/2014/main" val="4059983853"/>
                    </a:ext>
                  </a:extLst>
                </a:gridCol>
                <a:gridCol w="1854801">
                  <a:extLst>
                    <a:ext uri="{9D8B030D-6E8A-4147-A177-3AD203B41FA5}">
                      <a16:colId xmlns:a16="http://schemas.microsoft.com/office/drawing/2014/main" val="2345553387"/>
                    </a:ext>
                  </a:extLst>
                </a:gridCol>
                <a:gridCol w="1079159">
                  <a:extLst>
                    <a:ext uri="{9D8B030D-6E8A-4147-A177-3AD203B41FA5}">
                      <a16:colId xmlns:a16="http://schemas.microsoft.com/office/drawing/2014/main" val="1586928809"/>
                    </a:ext>
                  </a:extLst>
                </a:gridCol>
              </a:tblGrid>
              <a:tr h="381000">
                <a:tc>
                  <a:txBody>
                    <a:bodyPr/>
                    <a:lstStyle>
                      <a:lvl1pPr marL="0" algn="l" defTabSz="914400" rtl="0" eaLnBrk="1" latinLnBrk="0" hangingPunct="1">
                        <a:defRPr sz="1800" b="1" kern="1200">
                          <a:solidFill>
                            <a:schemeClr val="lt1"/>
                          </a:solidFill>
                          <a:latin typeface="Calibri Light"/>
                        </a:defRPr>
                      </a:lvl1pPr>
                      <a:lvl2pPr marL="457200" algn="l" defTabSz="914400" rtl="0" eaLnBrk="1" latinLnBrk="0" hangingPunct="1">
                        <a:defRPr sz="1800" b="1" kern="1200">
                          <a:solidFill>
                            <a:schemeClr val="lt1"/>
                          </a:solidFill>
                          <a:latin typeface="Calibri Light"/>
                        </a:defRPr>
                      </a:lvl2pPr>
                      <a:lvl3pPr marL="914400" algn="l" defTabSz="914400" rtl="0" eaLnBrk="1" latinLnBrk="0" hangingPunct="1">
                        <a:defRPr sz="1800" b="1" kern="1200">
                          <a:solidFill>
                            <a:schemeClr val="lt1"/>
                          </a:solidFill>
                          <a:latin typeface="Calibri Light"/>
                        </a:defRPr>
                      </a:lvl3pPr>
                      <a:lvl4pPr marL="1371600" algn="l" defTabSz="914400" rtl="0" eaLnBrk="1" latinLnBrk="0" hangingPunct="1">
                        <a:defRPr sz="1800" b="1" kern="1200">
                          <a:solidFill>
                            <a:schemeClr val="lt1"/>
                          </a:solidFill>
                          <a:latin typeface="Calibri Light"/>
                        </a:defRPr>
                      </a:lvl4pPr>
                      <a:lvl5pPr marL="1828800" algn="l" defTabSz="914400" rtl="0" eaLnBrk="1" latinLnBrk="0" hangingPunct="1">
                        <a:defRPr sz="1800" b="1" kern="1200">
                          <a:solidFill>
                            <a:schemeClr val="lt1"/>
                          </a:solidFill>
                          <a:latin typeface="Calibri Light"/>
                        </a:defRPr>
                      </a:lvl5pPr>
                      <a:lvl6pPr marL="2286000" algn="l" defTabSz="914400" rtl="0" eaLnBrk="1" latinLnBrk="0" hangingPunct="1">
                        <a:defRPr sz="1800" b="1" kern="1200">
                          <a:solidFill>
                            <a:schemeClr val="lt1"/>
                          </a:solidFill>
                          <a:latin typeface="Calibri Light"/>
                        </a:defRPr>
                      </a:lvl6pPr>
                      <a:lvl7pPr marL="2743200" algn="l" defTabSz="914400" rtl="0" eaLnBrk="1" latinLnBrk="0" hangingPunct="1">
                        <a:defRPr sz="1800" b="1" kern="1200">
                          <a:solidFill>
                            <a:schemeClr val="lt1"/>
                          </a:solidFill>
                          <a:latin typeface="Calibri Light"/>
                        </a:defRPr>
                      </a:lvl7pPr>
                      <a:lvl8pPr marL="3200400" algn="l" defTabSz="914400" rtl="0" eaLnBrk="1" latinLnBrk="0" hangingPunct="1">
                        <a:defRPr sz="1800" b="1" kern="1200">
                          <a:solidFill>
                            <a:schemeClr val="lt1"/>
                          </a:solidFill>
                          <a:latin typeface="Calibri Light"/>
                        </a:defRPr>
                      </a:lvl8pPr>
                      <a:lvl9pPr marL="3657600" algn="l" defTabSz="914400" rtl="0" eaLnBrk="1" latinLnBrk="0" hangingPunct="1">
                        <a:defRPr sz="1800" b="1" kern="1200">
                          <a:solidFill>
                            <a:schemeClr val="lt1"/>
                          </a:solidFill>
                          <a:latin typeface="Calibri Light"/>
                        </a:defRPr>
                      </a:lvl9pPr>
                    </a:lstStyle>
                    <a:p>
                      <a:pPr algn="l" fontAlgn="b"/>
                      <a:r>
                        <a:rPr lang="fr-BE" sz="1600" u="none" strike="noStrike" dirty="0">
                          <a:effectLst/>
                        </a:rPr>
                        <a:t>Niveau de pouvoir</a:t>
                      </a:r>
                      <a:endParaRPr lang="fr-BE" sz="1600" b="0" i="0" u="none" strike="noStrike" dirty="0">
                        <a:solidFill>
                          <a:srgbClr val="000000"/>
                        </a:solidFill>
                        <a:effectLst/>
                        <a:latin typeface="Calibri" panose="020F0502020204030204" pitchFamily="34" charset="0"/>
                      </a:endParaRPr>
                    </a:p>
                  </a:txBody>
                  <a:tcPr marL="9525" marR="9525" marT="9525" marB="0" anchor="ctr">
                    <a:lnL w="12700" cmpd="sng">
                      <a:solidFill>
                        <a:srgbClr val="3B66A7"/>
                      </a:solidFill>
                    </a:lnL>
                    <a:lnR>
                      <a:noFill/>
                    </a:lnR>
                    <a:lnT w="12700" cmpd="sng">
                      <a:solidFill>
                        <a:srgbClr val="3B66A7"/>
                      </a:solidFill>
                    </a:lnT>
                    <a:lnB w="12700" cmpd="sng">
                      <a:solidFill>
                        <a:srgbClr val="3B66A7"/>
                      </a:solidFill>
                    </a:lnB>
                    <a:lnTlToBr w="12700" cmpd="sng">
                      <a:noFill/>
                      <a:prstDash val="solid"/>
                    </a:lnTlToBr>
                    <a:lnBlToTr w="12700" cmpd="sng">
                      <a:noFill/>
                      <a:prstDash val="solid"/>
                    </a:lnBlToTr>
                    <a:solidFill>
                      <a:srgbClr val="3B66A7"/>
                    </a:solidFill>
                  </a:tcPr>
                </a:tc>
                <a:tc>
                  <a:txBody>
                    <a:bodyPr/>
                    <a:lstStyle>
                      <a:lvl1pPr marL="0" algn="l" defTabSz="914400" rtl="0" eaLnBrk="1" latinLnBrk="0" hangingPunct="1">
                        <a:defRPr sz="1800" b="1" kern="1200">
                          <a:solidFill>
                            <a:schemeClr val="lt1"/>
                          </a:solidFill>
                          <a:latin typeface="Calibri Light"/>
                        </a:defRPr>
                      </a:lvl1pPr>
                      <a:lvl2pPr marL="457200" algn="l" defTabSz="914400" rtl="0" eaLnBrk="1" latinLnBrk="0" hangingPunct="1">
                        <a:defRPr sz="1800" b="1" kern="1200">
                          <a:solidFill>
                            <a:schemeClr val="lt1"/>
                          </a:solidFill>
                          <a:latin typeface="Calibri Light"/>
                        </a:defRPr>
                      </a:lvl2pPr>
                      <a:lvl3pPr marL="914400" algn="l" defTabSz="914400" rtl="0" eaLnBrk="1" latinLnBrk="0" hangingPunct="1">
                        <a:defRPr sz="1800" b="1" kern="1200">
                          <a:solidFill>
                            <a:schemeClr val="lt1"/>
                          </a:solidFill>
                          <a:latin typeface="Calibri Light"/>
                        </a:defRPr>
                      </a:lvl3pPr>
                      <a:lvl4pPr marL="1371600" algn="l" defTabSz="914400" rtl="0" eaLnBrk="1" latinLnBrk="0" hangingPunct="1">
                        <a:defRPr sz="1800" b="1" kern="1200">
                          <a:solidFill>
                            <a:schemeClr val="lt1"/>
                          </a:solidFill>
                          <a:latin typeface="Calibri Light"/>
                        </a:defRPr>
                      </a:lvl4pPr>
                      <a:lvl5pPr marL="1828800" algn="l" defTabSz="914400" rtl="0" eaLnBrk="1" latinLnBrk="0" hangingPunct="1">
                        <a:defRPr sz="1800" b="1" kern="1200">
                          <a:solidFill>
                            <a:schemeClr val="lt1"/>
                          </a:solidFill>
                          <a:latin typeface="Calibri Light"/>
                        </a:defRPr>
                      </a:lvl5pPr>
                      <a:lvl6pPr marL="2286000" algn="l" defTabSz="914400" rtl="0" eaLnBrk="1" latinLnBrk="0" hangingPunct="1">
                        <a:defRPr sz="1800" b="1" kern="1200">
                          <a:solidFill>
                            <a:schemeClr val="lt1"/>
                          </a:solidFill>
                          <a:latin typeface="Calibri Light"/>
                        </a:defRPr>
                      </a:lvl6pPr>
                      <a:lvl7pPr marL="2743200" algn="l" defTabSz="914400" rtl="0" eaLnBrk="1" latinLnBrk="0" hangingPunct="1">
                        <a:defRPr sz="1800" b="1" kern="1200">
                          <a:solidFill>
                            <a:schemeClr val="lt1"/>
                          </a:solidFill>
                          <a:latin typeface="Calibri Light"/>
                        </a:defRPr>
                      </a:lvl7pPr>
                      <a:lvl8pPr marL="3200400" algn="l" defTabSz="914400" rtl="0" eaLnBrk="1" latinLnBrk="0" hangingPunct="1">
                        <a:defRPr sz="1800" b="1" kern="1200">
                          <a:solidFill>
                            <a:schemeClr val="lt1"/>
                          </a:solidFill>
                          <a:latin typeface="Calibri Light"/>
                        </a:defRPr>
                      </a:lvl8pPr>
                      <a:lvl9pPr marL="3657600" algn="l" defTabSz="914400" rtl="0" eaLnBrk="1" latinLnBrk="0" hangingPunct="1">
                        <a:defRPr sz="1800" b="1" kern="1200">
                          <a:solidFill>
                            <a:schemeClr val="lt1"/>
                          </a:solidFill>
                          <a:latin typeface="Calibri Light"/>
                        </a:defRPr>
                      </a:lvl9pPr>
                    </a:lstStyle>
                    <a:p>
                      <a:pPr algn="ctr" fontAlgn="b"/>
                      <a:r>
                        <a:rPr lang="fr-BE" sz="1600" u="none" strike="noStrike" dirty="0">
                          <a:effectLst/>
                        </a:rPr>
                        <a:t>Santé</a:t>
                      </a:r>
                      <a:endParaRPr lang="fr-BE" sz="1600" b="0" i="0" u="none" strike="noStrike" dirty="0">
                        <a:solidFill>
                          <a:srgbClr val="000000"/>
                        </a:solidFill>
                        <a:effectLst/>
                        <a:latin typeface="Calibri" panose="020F0502020204030204" pitchFamily="34" charset="0"/>
                      </a:endParaRPr>
                    </a:p>
                  </a:txBody>
                  <a:tcPr marL="9525" marR="9525" marT="9525" marB="0" anchor="ctr">
                    <a:lnL>
                      <a:noFill/>
                    </a:lnL>
                    <a:lnR>
                      <a:noFill/>
                    </a:lnR>
                    <a:lnT w="12700" cmpd="sng">
                      <a:solidFill>
                        <a:srgbClr val="3B66A7"/>
                      </a:solidFill>
                    </a:lnT>
                    <a:lnB w="12700" cmpd="sng">
                      <a:solidFill>
                        <a:srgbClr val="3B66A7"/>
                      </a:solidFill>
                    </a:lnB>
                    <a:lnTlToBr w="12700" cmpd="sng">
                      <a:noFill/>
                      <a:prstDash val="solid"/>
                    </a:lnTlToBr>
                    <a:lnBlToTr w="12700" cmpd="sng">
                      <a:noFill/>
                      <a:prstDash val="solid"/>
                    </a:lnBlToTr>
                    <a:solidFill>
                      <a:srgbClr val="3B66A7"/>
                    </a:solidFill>
                  </a:tcPr>
                </a:tc>
                <a:tc>
                  <a:txBody>
                    <a:bodyPr/>
                    <a:lstStyle>
                      <a:lvl1pPr marL="0" algn="l" defTabSz="914400" rtl="0" eaLnBrk="1" latinLnBrk="0" hangingPunct="1">
                        <a:defRPr sz="1800" b="1" kern="1200">
                          <a:solidFill>
                            <a:schemeClr val="lt1"/>
                          </a:solidFill>
                          <a:latin typeface="Calibri Light"/>
                        </a:defRPr>
                      </a:lvl1pPr>
                      <a:lvl2pPr marL="457200" algn="l" defTabSz="914400" rtl="0" eaLnBrk="1" latinLnBrk="0" hangingPunct="1">
                        <a:defRPr sz="1800" b="1" kern="1200">
                          <a:solidFill>
                            <a:schemeClr val="lt1"/>
                          </a:solidFill>
                          <a:latin typeface="Calibri Light"/>
                        </a:defRPr>
                      </a:lvl2pPr>
                      <a:lvl3pPr marL="914400" algn="l" defTabSz="914400" rtl="0" eaLnBrk="1" latinLnBrk="0" hangingPunct="1">
                        <a:defRPr sz="1800" b="1" kern="1200">
                          <a:solidFill>
                            <a:schemeClr val="lt1"/>
                          </a:solidFill>
                          <a:latin typeface="Calibri Light"/>
                        </a:defRPr>
                      </a:lvl3pPr>
                      <a:lvl4pPr marL="1371600" algn="l" defTabSz="914400" rtl="0" eaLnBrk="1" latinLnBrk="0" hangingPunct="1">
                        <a:defRPr sz="1800" b="1" kern="1200">
                          <a:solidFill>
                            <a:schemeClr val="lt1"/>
                          </a:solidFill>
                          <a:latin typeface="Calibri Light"/>
                        </a:defRPr>
                      </a:lvl4pPr>
                      <a:lvl5pPr marL="1828800" algn="l" defTabSz="914400" rtl="0" eaLnBrk="1" latinLnBrk="0" hangingPunct="1">
                        <a:defRPr sz="1800" b="1" kern="1200">
                          <a:solidFill>
                            <a:schemeClr val="lt1"/>
                          </a:solidFill>
                          <a:latin typeface="Calibri Light"/>
                        </a:defRPr>
                      </a:lvl5pPr>
                      <a:lvl6pPr marL="2286000" algn="l" defTabSz="914400" rtl="0" eaLnBrk="1" latinLnBrk="0" hangingPunct="1">
                        <a:defRPr sz="1800" b="1" kern="1200">
                          <a:solidFill>
                            <a:schemeClr val="lt1"/>
                          </a:solidFill>
                          <a:latin typeface="Calibri Light"/>
                        </a:defRPr>
                      </a:lvl6pPr>
                      <a:lvl7pPr marL="2743200" algn="l" defTabSz="914400" rtl="0" eaLnBrk="1" latinLnBrk="0" hangingPunct="1">
                        <a:defRPr sz="1800" b="1" kern="1200">
                          <a:solidFill>
                            <a:schemeClr val="lt1"/>
                          </a:solidFill>
                          <a:latin typeface="Calibri Light"/>
                        </a:defRPr>
                      </a:lvl7pPr>
                      <a:lvl8pPr marL="3200400" algn="l" defTabSz="914400" rtl="0" eaLnBrk="1" latinLnBrk="0" hangingPunct="1">
                        <a:defRPr sz="1800" b="1" kern="1200">
                          <a:solidFill>
                            <a:schemeClr val="lt1"/>
                          </a:solidFill>
                          <a:latin typeface="Calibri Light"/>
                        </a:defRPr>
                      </a:lvl8pPr>
                      <a:lvl9pPr marL="3657600" algn="l" defTabSz="914400" rtl="0" eaLnBrk="1" latinLnBrk="0" hangingPunct="1">
                        <a:defRPr sz="1800" b="1" kern="1200">
                          <a:solidFill>
                            <a:schemeClr val="lt1"/>
                          </a:solidFill>
                          <a:latin typeface="Calibri Light"/>
                        </a:defRPr>
                      </a:lvl9pPr>
                    </a:lstStyle>
                    <a:p>
                      <a:pPr algn="ctr" fontAlgn="b"/>
                      <a:r>
                        <a:rPr lang="fr-BE" sz="1600" u="none" strike="noStrike" dirty="0">
                          <a:effectLst/>
                        </a:rPr>
                        <a:t>Maladie et invalidité</a:t>
                      </a:r>
                      <a:endParaRPr lang="fr-BE" sz="1600" b="0" i="0" u="none" strike="noStrike" dirty="0">
                        <a:solidFill>
                          <a:srgbClr val="000000"/>
                        </a:solidFill>
                        <a:effectLst/>
                        <a:latin typeface="Calibri" panose="020F0502020204030204" pitchFamily="34" charset="0"/>
                      </a:endParaRPr>
                    </a:p>
                  </a:txBody>
                  <a:tcPr marL="9525" marR="9525" marT="9525" marB="0" anchor="ctr">
                    <a:lnL>
                      <a:noFill/>
                    </a:lnL>
                    <a:lnR>
                      <a:noFill/>
                    </a:lnR>
                    <a:lnT w="12700" cmpd="sng">
                      <a:solidFill>
                        <a:srgbClr val="3B66A7"/>
                      </a:solidFill>
                    </a:lnT>
                    <a:lnB w="12700" cmpd="sng">
                      <a:solidFill>
                        <a:srgbClr val="3B66A7"/>
                      </a:solidFill>
                    </a:lnB>
                    <a:lnTlToBr w="12700" cmpd="sng">
                      <a:noFill/>
                      <a:prstDash val="solid"/>
                    </a:lnTlToBr>
                    <a:lnBlToTr w="12700" cmpd="sng">
                      <a:noFill/>
                      <a:prstDash val="solid"/>
                    </a:lnBlToTr>
                    <a:solidFill>
                      <a:srgbClr val="3B66A7"/>
                    </a:solidFill>
                  </a:tcPr>
                </a:tc>
                <a:tc>
                  <a:txBody>
                    <a:bodyPr/>
                    <a:lstStyle>
                      <a:lvl1pPr marL="0" algn="l" defTabSz="914400" rtl="0" eaLnBrk="1" latinLnBrk="0" hangingPunct="1">
                        <a:defRPr sz="1800" b="1" kern="1200">
                          <a:solidFill>
                            <a:schemeClr val="lt1"/>
                          </a:solidFill>
                          <a:latin typeface="Calibri Light"/>
                        </a:defRPr>
                      </a:lvl1pPr>
                      <a:lvl2pPr marL="457200" algn="l" defTabSz="914400" rtl="0" eaLnBrk="1" latinLnBrk="0" hangingPunct="1">
                        <a:defRPr sz="1800" b="1" kern="1200">
                          <a:solidFill>
                            <a:schemeClr val="lt1"/>
                          </a:solidFill>
                          <a:latin typeface="Calibri Light"/>
                        </a:defRPr>
                      </a:lvl2pPr>
                      <a:lvl3pPr marL="914400" algn="l" defTabSz="914400" rtl="0" eaLnBrk="1" latinLnBrk="0" hangingPunct="1">
                        <a:defRPr sz="1800" b="1" kern="1200">
                          <a:solidFill>
                            <a:schemeClr val="lt1"/>
                          </a:solidFill>
                          <a:latin typeface="Calibri Light"/>
                        </a:defRPr>
                      </a:lvl3pPr>
                      <a:lvl4pPr marL="1371600" algn="l" defTabSz="914400" rtl="0" eaLnBrk="1" latinLnBrk="0" hangingPunct="1">
                        <a:defRPr sz="1800" b="1" kern="1200">
                          <a:solidFill>
                            <a:schemeClr val="lt1"/>
                          </a:solidFill>
                          <a:latin typeface="Calibri Light"/>
                        </a:defRPr>
                      </a:lvl4pPr>
                      <a:lvl5pPr marL="1828800" algn="l" defTabSz="914400" rtl="0" eaLnBrk="1" latinLnBrk="0" hangingPunct="1">
                        <a:defRPr sz="1800" b="1" kern="1200">
                          <a:solidFill>
                            <a:schemeClr val="lt1"/>
                          </a:solidFill>
                          <a:latin typeface="Calibri Light"/>
                        </a:defRPr>
                      </a:lvl5pPr>
                      <a:lvl6pPr marL="2286000" algn="l" defTabSz="914400" rtl="0" eaLnBrk="1" latinLnBrk="0" hangingPunct="1">
                        <a:defRPr sz="1800" b="1" kern="1200">
                          <a:solidFill>
                            <a:schemeClr val="lt1"/>
                          </a:solidFill>
                          <a:latin typeface="Calibri Light"/>
                        </a:defRPr>
                      </a:lvl6pPr>
                      <a:lvl7pPr marL="2743200" algn="l" defTabSz="914400" rtl="0" eaLnBrk="1" latinLnBrk="0" hangingPunct="1">
                        <a:defRPr sz="1800" b="1" kern="1200">
                          <a:solidFill>
                            <a:schemeClr val="lt1"/>
                          </a:solidFill>
                          <a:latin typeface="Calibri Light"/>
                        </a:defRPr>
                      </a:lvl7pPr>
                      <a:lvl8pPr marL="3200400" algn="l" defTabSz="914400" rtl="0" eaLnBrk="1" latinLnBrk="0" hangingPunct="1">
                        <a:defRPr sz="1800" b="1" kern="1200">
                          <a:solidFill>
                            <a:schemeClr val="lt1"/>
                          </a:solidFill>
                          <a:latin typeface="Calibri Light"/>
                        </a:defRPr>
                      </a:lvl8pPr>
                      <a:lvl9pPr marL="3657600" algn="l" defTabSz="914400" rtl="0" eaLnBrk="1" latinLnBrk="0" hangingPunct="1">
                        <a:defRPr sz="1800" b="1" kern="1200">
                          <a:solidFill>
                            <a:schemeClr val="lt1"/>
                          </a:solidFill>
                          <a:latin typeface="Calibri Light"/>
                        </a:defRPr>
                      </a:lvl9pPr>
                    </a:lstStyle>
                    <a:p>
                      <a:pPr algn="ctr" fontAlgn="b"/>
                      <a:r>
                        <a:rPr lang="fr-BE" sz="1600" u="none" strike="noStrike" dirty="0">
                          <a:effectLst/>
                        </a:rPr>
                        <a:t>Total</a:t>
                      </a:r>
                      <a:endParaRPr lang="fr-BE" sz="1600" b="0" i="0" u="none" strike="noStrike" dirty="0">
                        <a:solidFill>
                          <a:srgbClr val="000000"/>
                        </a:solidFill>
                        <a:effectLst/>
                        <a:latin typeface="Calibri" panose="020F0502020204030204" pitchFamily="34" charset="0"/>
                      </a:endParaRPr>
                    </a:p>
                  </a:txBody>
                  <a:tcPr marL="9525" marR="9525" marT="9525" marB="0" anchor="ctr">
                    <a:lnL>
                      <a:noFill/>
                    </a:lnL>
                    <a:lnR w="12700" cmpd="sng">
                      <a:solidFill>
                        <a:srgbClr val="3B66A7"/>
                      </a:solidFill>
                    </a:lnR>
                    <a:lnT w="12700" cmpd="sng">
                      <a:solidFill>
                        <a:srgbClr val="3B66A7"/>
                      </a:solidFill>
                    </a:lnT>
                    <a:lnB w="12700" cmpd="sng">
                      <a:solidFill>
                        <a:srgbClr val="3B66A7"/>
                      </a:solidFill>
                    </a:lnB>
                    <a:lnTlToBr w="12700" cmpd="sng">
                      <a:noFill/>
                      <a:prstDash val="solid"/>
                    </a:lnTlToBr>
                    <a:lnBlToTr w="12700" cmpd="sng">
                      <a:noFill/>
                      <a:prstDash val="solid"/>
                    </a:lnBlToTr>
                    <a:solidFill>
                      <a:srgbClr val="3B66A7"/>
                    </a:solidFill>
                  </a:tcPr>
                </a:tc>
                <a:extLst>
                  <a:ext uri="{0D108BD9-81ED-4DB2-BD59-A6C34878D82A}">
                    <a16:rowId xmlns:a16="http://schemas.microsoft.com/office/drawing/2014/main" val="2607172676"/>
                  </a:ext>
                </a:extLst>
              </a:tr>
              <a:tr h="381000">
                <a:tc>
                  <a:txBody>
                    <a:bodyPr/>
                    <a:lstStyle>
                      <a:lvl1pPr marL="0" algn="l" defTabSz="914400" rtl="0" eaLnBrk="1" latinLnBrk="0" hangingPunct="1">
                        <a:defRPr sz="1800" b="1" kern="1200">
                          <a:solidFill>
                            <a:schemeClr val="dk1"/>
                          </a:solidFill>
                          <a:latin typeface="Calibri Light"/>
                        </a:defRPr>
                      </a:lvl1pPr>
                      <a:lvl2pPr marL="457200" algn="l" defTabSz="914400" rtl="0" eaLnBrk="1" latinLnBrk="0" hangingPunct="1">
                        <a:defRPr sz="1800" b="1" kern="1200">
                          <a:solidFill>
                            <a:schemeClr val="dk1"/>
                          </a:solidFill>
                          <a:latin typeface="Calibri Light"/>
                        </a:defRPr>
                      </a:lvl2pPr>
                      <a:lvl3pPr marL="914400" algn="l" defTabSz="914400" rtl="0" eaLnBrk="1" latinLnBrk="0" hangingPunct="1">
                        <a:defRPr sz="1800" b="1" kern="1200">
                          <a:solidFill>
                            <a:schemeClr val="dk1"/>
                          </a:solidFill>
                          <a:latin typeface="Calibri Light"/>
                        </a:defRPr>
                      </a:lvl3pPr>
                      <a:lvl4pPr marL="1371600" algn="l" defTabSz="914400" rtl="0" eaLnBrk="1" latinLnBrk="0" hangingPunct="1">
                        <a:defRPr sz="1800" b="1" kern="1200">
                          <a:solidFill>
                            <a:schemeClr val="dk1"/>
                          </a:solidFill>
                          <a:latin typeface="Calibri Light"/>
                        </a:defRPr>
                      </a:lvl4pPr>
                      <a:lvl5pPr marL="1828800" algn="l" defTabSz="914400" rtl="0" eaLnBrk="1" latinLnBrk="0" hangingPunct="1">
                        <a:defRPr sz="1800" b="1" kern="1200">
                          <a:solidFill>
                            <a:schemeClr val="dk1"/>
                          </a:solidFill>
                          <a:latin typeface="Calibri Light"/>
                        </a:defRPr>
                      </a:lvl5pPr>
                      <a:lvl6pPr marL="2286000" algn="l" defTabSz="914400" rtl="0" eaLnBrk="1" latinLnBrk="0" hangingPunct="1">
                        <a:defRPr sz="1800" b="1" kern="1200">
                          <a:solidFill>
                            <a:schemeClr val="dk1"/>
                          </a:solidFill>
                          <a:latin typeface="Calibri Light"/>
                        </a:defRPr>
                      </a:lvl6pPr>
                      <a:lvl7pPr marL="2743200" algn="l" defTabSz="914400" rtl="0" eaLnBrk="1" latinLnBrk="0" hangingPunct="1">
                        <a:defRPr sz="1800" b="1" kern="1200">
                          <a:solidFill>
                            <a:schemeClr val="dk1"/>
                          </a:solidFill>
                          <a:latin typeface="Calibri Light"/>
                        </a:defRPr>
                      </a:lvl7pPr>
                      <a:lvl8pPr marL="3200400" algn="l" defTabSz="914400" rtl="0" eaLnBrk="1" latinLnBrk="0" hangingPunct="1">
                        <a:defRPr sz="1800" b="1" kern="1200">
                          <a:solidFill>
                            <a:schemeClr val="dk1"/>
                          </a:solidFill>
                          <a:latin typeface="Calibri Light"/>
                        </a:defRPr>
                      </a:lvl8pPr>
                      <a:lvl9pPr marL="3657600" algn="l" defTabSz="914400" rtl="0" eaLnBrk="1" latinLnBrk="0" hangingPunct="1">
                        <a:defRPr sz="1800" b="1" kern="1200">
                          <a:solidFill>
                            <a:schemeClr val="dk1"/>
                          </a:solidFill>
                          <a:latin typeface="Calibri Light"/>
                        </a:defRPr>
                      </a:lvl9pPr>
                    </a:lstStyle>
                    <a:p>
                      <a:pPr algn="l" fontAlgn="b"/>
                      <a:r>
                        <a:rPr lang="fr-BE" sz="1600" u="none" strike="noStrike">
                          <a:effectLst/>
                        </a:rPr>
                        <a:t>Autorité fédérale</a:t>
                      </a:r>
                      <a:endParaRPr lang="fr-BE" sz="1600" b="0" i="0" u="none" strike="noStrike">
                        <a:solidFill>
                          <a:srgbClr val="000000"/>
                        </a:solidFill>
                        <a:effectLst/>
                        <a:latin typeface="Calibri" panose="020F0502020204030204" pitchFamily="34" charset="0"/>
                      </a:endParaRPr>
                    </a:p>
                  </a:txBody>
                  <a:tcPr marL="9525" marR="9525" marT="9525" marB="0" anchor="ctr">
                    <a:lnL w="12700" cmpd="sng">
                      <a:solidFill>
                        <a:srgbClr val="3B66A7"/>
                      </a:solidFill>
                    </a:lnL>
                    <a:lnR>
                      <a:noFill/>
                    </a:lnR>
                    <a:lnT w="12700" cmpd="sng">
                      <a:solidFill>
                        <a:srgbClr val="3B66A7"/>
                      </a:solidFill>
                    </a:lnT>
                    <a:lnB w="12700" cmpd="sng">
                      <a:solidFill>
                        <a:srgbClr val="3B66A7"/>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Light"/>
                        </a:defRPr>
                      </a:lvl1pPr>
                      <a:lvl2pPr marL="457200" algn="l" defTabSz="914400" rtl="0" eaLnBrk="1" latinLnBrk="0" hangingPunct="1">
                        <a:defRPr sz="1800" kern="1200">
                          <a:solidFill>
                            <a:schemeClr val="dk1"/>
                          </a:solidFill>
                          <a:latin typeface="Calibri Light"/>
                        </a:defRPr>
                      </a:lvl2pPr>
                      <a:lvl3pPr marL="914400" algn="l" defTabSz="914400" rtl="0" eaLnBrk="1" latinLnBrk="0" hangingPunct="1">
                        <a:defRPr sz="1800" kern="1200">
                          <a:solidFill>
                            <a:schemeClr val="dk1"/>
                          </a:solidFill>
                          <a:latin typeface="Calibri Light"/>
                        </a:defRPr>
                      </a:lvl3pPr>
                      <a:lvl4pPr marL="1371600" algn="l" defTabSz="914400" rtl="0" eaLnBrk="1" latinLnBrk="0" hangingPunct="1">
                        <a:defRPr sz="1800" kern="1200">
                          <a:solidFill>
                            <a:schemeClr val="dk1"/>
                          </a:solidFill>
                          <a:latin typeface="Calibri Light"/>
                        </a:defRPr>
                      </a:lvl4pPr>
                      <a:lvl5pPr marL="1828800" algn="l" defTabSz="914400" rtl="0" eaLnBrk="1" latinLnBrk="0" hangingPunct="1">
                        <a:defRPr sz="1800" kern="1200">
                          <a:solidFill>
                            <a:schemeClr val="dk1"/>
                          </a:solidFill>
                          <a:latin typeface="Calibri Light"/>
                        </a:defRPr>
                      </a:lvl5pPr>
                      <a:lvl6pPr marL="2286000" algn="l" defTabSz="914400" rtl="0" eaLnBrk="1" latinLnBrk="0" hangingPunct="1">
                        <a:defRPr sz="1800" kern="1200">
                          <a:solidFill>
                            <a:schemeClr val="dk1"/>
                          </a:solidFill>
                          <a:latin typeface="Calibri Light"/>
                        </a:defRPr>
                      </a:lvl6pPr>
                      <a:lvl7pPr marL="2743200" algn="l" defTabSz="914400" rtl="0" eaLnBrk="1" latinLnBrk="0" hangingPunct="1">
                        <a:defRPr sz="1800" kern="1200">
                          <a:solidFill>
                            <a:schemeClr val="dk1"/>
                          </a:solidFill>
                          <a:latin typeface="Calibri Light"/>
                        </a:defRPr>
                      </a:lvl7pPr>
                      <a:lvl8pPr marL="3200400" algn="l" defTabSz="914400" rtl="0" eaLnBrk="1" latinLnBrk="0" hangingPunct="1">
                        <a:defRPr sz="1800" kern="1200">
                          <a:solidFill>
                            <a:schemeClr val="dk1"/>
                          </a:solidFill>
                          <a:latin typeface="Calibri Light"/>
                        </a:defRPr>
                      </a:lvl8pPr>
                      <a:lvl9pPr marL="3657600" algn="l" defTabSz="914400" rtl="0" eaLnBrk="1" latinLnBrk="0" hangingPunct="1">
                        <a:defRPr sz="1800" kern="1200">
                          <a:solidFill>
                            <a:schemeClr val="dk1"/>
                          </a:solidFill>
                          <a:latin typeface="Calibri Light"/>
                        </a:defRPr>
                      </a:lvl9pPr>
                    </a:lstStyle>
                    <a:p>
                      <a:pPr algn="r" fontAlgn="b"/>
                      <a:r>
                        <a:rPr lang="fr-BE" sz="1600" u="none" strike="noStrike" dirty="0">
                          <a:effectLst/>
                        </a:rPr>
                        <a:t>1,9%</a:t>
                      </a:r>
                      <a:endParaRPr lang="fr-BE" sz="1600" b="0" i="0" u="none" strike="noStrike" dirty="0">
                        <a:solidFill>
                          <a:srgbClr val="000000"/>
                        </a:solidFill>
                        <a:effectLst/>
                        <a:latin typeface="Calibri" panose="020F0502020204030204" pitchFamily="34" charset="0"/>
                      </a:endParaRPr>
                    </a:p>
                  </a:txBody>
                  <a:tcPr marL="9525" marR="9525" marT="9525" marB="0" anchor="ctr">
                    <a:lnL>
                      <a:noFill/>
                    </a:lnL>
                    <a:lnR>
                      <a:noFill/>
                    </a:lnR>
                    <a:lnT w="12700" cmpd="sng">
                      <a:solidFill>
                        <a:srgbClr val="3B66A7"/>
                      </a:solidFill>
                    </a:lnT>
                    <a:lnB w="12700" cmpd="sng">
                      <a:solidFill>
                        <a:srgbClr val="3B66A7"/>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Light"/>
                        </a:defRPr>
                      </a:lvl1pPr>
                      <a:lvl2pPr marL="457200" algn="l" defTabSz="914400" rtl="0" eaLnBrk="1" latinLnBrk="0" hangingPunct="1">
                        <a:defRPr sz="1800" kern="1200">
                          <a:solidFill>
                            <a:schemeClr val="dk1"/>
                          </a:solidFill>
                          <a:latin typeface="Calibri Light"/>
                        </a:defRPr>
                      </a:lvl2pPr>
                      <a:lvl3pPr marL="914400" algn="l" defTabSz="914400" rtl="0" eaLnBrk="1" latinLnBrk="0" hangingPunct="1">
                        <a:defRPr sz="1800" kern="1200">
                          <a:solidFill>
                            <a:schemeClr val="dk1"/>
                          </a:solidFill>
                          <a:latin typeface="Calibri Light"/>
                        </a:defRPr>
                      </a:lvl3pPr>
                      <a:lvl4pPr marL="1371600" algn="l" defTabSz="914400" rtl="0" eaLnBrk="1" latinLnBrk="0" hangingPunct="1">
                        <a:defRPr sz="1800" kern="1200">
                          <a:solidFill>
                            <a:schemeClr val="dk1"/>
                          </a:solidFill>
                          <a:latin typeface="Calibri Light"/>
                        </a:defRPr>
                      </a:lvl4pPr>
                      <a:lvl5pPr marL="1828800" algn="l" defTabSz="914400" rtl="0" eaLnBrk="1" latinLnBrk="0" hangingPunct="1">
                        <a:defRPr sz="1800" kern="1200">
                          <a:solidFill>
                            <a:schemeClr val="dk1"/>
                          </a:solidFill>
                          <a:latin typeface="Calibri Light"/>
                        </a:defRPr>
                      </a:lvl5pPr>
                      <a:lvl6pPr marL="2286000" algn="l" defTabSz="914400" rtl="0" eaLnBrk="1" latinLnBrk="0" hangingPunct="1">
                        <a:defRPr sz="1800" kern="1200">
                          <a:solidFill>
                            <a:schemeClr val="dk1"/>
                          </a:solidFill>
                          <a:latin typeface="Calibri Light"/>
                        </a:defRPr>
                      </a:lvl6pPr>
                      <a:lvl7pPr marL="2743200" algn="l" defTabSz="914400" rtl="0" eaLnBrk="1" latinLnBrk="0" hangingPunct="1">
                        <a:defRPr sz="1800" kern="1200">
                          <a:solidFill>
                            <a:schemeClr val="dk1"/>
                          </a:solidFill>
                          <a:latin typeface="Calibri Light"/>
                        </a:defRPr>
                      </a:lvl7pPr>
                      <a:lvl8pPr marL="3200400" algn="l" defTabSz="914400" rtl="0" eaLnBrk="1" latinLnBrk="0" hangingPunct="1">
                        <a:defRPr sz="1800" kern="1200">
                          <a:solidFill>
                            <a:schemeClr val="dk1"/>
                          </a:solidFill>
                          <a:latin typeface="Calibri Light"/>
                        </a:defRPr>
                      </a:lvl8pPr>
                      <a:lvl9pPr marL="3657600" algn="l" defTabSz="914400" rtl="0" eaLnBrk="1" latinLnBrk="0" hangingPunct="1">
                        <a:defRPr sz="1800" kern="1200">
                          <a:solidFill>
                            <a:schemeClr val="dk1"/>
                          </a:solidFill>
                          <a:latin typeface="Calibri Light"/>
                        </a:defRPr>
                      </a:lvl9pPr>
                    </a:lstStyle>
                    <a:p>
                      <a:pPr algn="r" fontAlgn="b"/>
                      <a:r>
                        <a:rPr lang="fr-BE" sz="1600" u="none" strike="noStrike">
                          <a:effectLst/>
                        </a:rPr>
                        <a:t>13,3%</a:t>
                      </a:r>
                      <a:endParaRPr lang="fr-BE" sz="1600" b="0" i="0" u="none" strike="noStrike">
                        <a:solidFill>
                          <a:srgbClr val="000000"/>
                        </a:solidFill>
                        <a:effectLst/>
                        <a:latin typeface="Calibri" panose="020F0502020204030204" pitchFamily="34" charset="0"/>
                      </a:endParaRPr>
                    </a:p>
                  </a:txBody>
                  <a:tcPr marL="9525" marR="9525" marT="9525" marB="0" anchor="ctr">
                    <a:lnL>
                      <a:noFill/>
                    </a:lnL>
                    <a:lnR>
                      <a:noFill/>
                    </a:lnR>
                    <a:lnT w="12700" cmpd="sng">
                      <a:solidFill>
                        <a:srgbClr val="3B66A7"/>
                      </a:solidFill>
                    </a:lnT>
                    <a:lnB w="12700" cmpd="sng">
                      <a:solidFill>
                        <a:srgbClr val="3B66A7"/>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Light"/>
                        </a:defRPr>
                      </a:lvl1pPr>
                      <a:lvl2pPr marL="457200" algn="l" defTabSz="914400" rtl="0" eaLnBrk="1" latinLnBrk="0" hangingPunct="1">
                        <a:defRPr sz="1800" kern="1200">
                          <a:solidFill>
                            <a:schemeClr val="dk1"/>
                          </a:solidFill>
                          <a:latin typeface="Calibri Light"/>
                        </a:defRPr>
                      </a:lvl2pPr>
                      <a:lvl3pPr marL="914400" algn="l" defTabSz="914400" rtl="0" eaLnBrk="1" latinLnBrk="0" hangingPunct="1">
                        <a:defRPr sz="1800" kern="1200">
                          <a:solidFill>
                            <a:schemeClr val="dk1"/>
                          </a:solidFill>
                          <a:latin typeface="Calibri Light"/>
                        </a:defRPr>
                      </a:lvl3pPr>
                      <a:lvl4pPr marL="1371600" algn="l" defTabSz="914400" rtl="0" eaLnBrk="1" latinLnBrk="0" hangingPunct="1">
                        <a:defRPr sz="1800" kern="1200">
                          <a:solidFill>
                            <a:schemeClr val="dk1"/>
                          </a:solidFill>
                          <a:latin typeface="Calibri Light"/>
                        </a:defRPr>
                      </a:lvl4pPr>
                      <a:lvl5pPr marL="1828800" algn="l" defTabSz="914400" rtl="0" eaLnBrk="1" latinLnBrk="0" hangingPunct="1">
                        <a:defRPr sz="1800" kern="1200">
                          <a:solidFill>
                            <a:schemeClr val="dk1"/>
                          </a:solidFill>
                          <a:latin typeface="Calibri Light"/>
                        </a:defRPr>
                      </a:lvl5pPr>
                      <a:lvl6pPr marL="2286000" algn="l" defTabSz="914400" rtl="0" eaLnBrk="1" latinLnBrk="0" hangingPunct="1">
                        <a:defRPr sz="1800" kern="1200">
                          <a:solidFill>
                            <a:schemeClr val="dk1"/>
                          </a:solidFill>
                          <a:latin typeface="Calibri Light"/>
                        </a:defRPr>
                      </a:lvl6pPr>
                      <a:lvl7pPr marL="2743200" algn="l" defTabSz="914400" rtl="0" eaLnBrk="1" latinLnBrk="0" hangingPunct="1">
                        <a:defRPr sz="1800" kern="1200">
                          <a:solidFill>
                            <a:schemeClr val="dk1"/>
                          </a:solidFill>
                          <a:latin typeface="Calibri Light"/>
                        </a:defRPr>
                      </a:lvl7pPr>
                      <a:lvl8pPr marL="3200400" algn="l" defTabSz="914400" rtl="0" eaLnBrk="1" latinLnBrk="0" hangingPunct="1">
                        <a:defRPr sz="1800" kern="1200">
                          <a:solidFill>
                            <a:schemeClr val="dk1"/>
                          </a:solidFill>
                          <a:latin typeface="Calibri Light"/>
                        </a:defRPr>
                      </a:lvl8pPr>
                      <a:lvl9pPr marL="3657600" algn="l" defTabSz="914400" rtl="0" eaLnBrk="1" latinLnBrk="0" hangingPunct="1">
                        <a:defRPr sz="1800" kern="1200">
                          <a:solidFill>
                            <a:schemeClr val="dk1"/>
                          </a:solidFill>
                          <a:latin typeface="Calibri Light"/>
                        </a:defRPr>
                      </a:lvl9pPr>
                    </a:lstStyle>
                    <a:p>
                      <a:pPr algn="r" fontAlgn="b"/>
                      <a:r>
                        <a:rPr lang="fr-BE" sz="1600" b="1" u="none" strike="noStrike" dirty="0">
                          <a:effectLst/>
                        </a:rPr>
                        <a:t>5,5%</a:t>
                      </a:r>
                      <a:endParaRPr lang="fr-BE" sz="1600" b="1" i="0" u="none" strike="noStrike" dirty="0">
                        <a:solidFill>
                          <a:srgbClr val="000000"/>
                        </a:solidFill>
                        <a:effectLst/>
                        <a:latin typeface="Calibri" panose="020F0502020204030204" pitchFamily="34" charset="0"/>
                      </a:endParaRPr>
                    </a:p>
                  </a:txBody>
                  <a:tcPr marL="9525" marR="9525" marT="9525" marB="0" anchor="ctr">
                    <a:lnL>
                      <a:noFill/>
                    </a:lnL>
                    <a:lnR w="12700" cmpd="sng">
                      <a:solidFill>
                        <a:srgbClr val="3B66A7"/>
                      </a:solidFill>
                    </a:lnR>
                    <a:lnT w="12700" cmpd="sng">
                      <a:solidFill>
                        <a:srgbClr val="3B66A7"/>
                      </a:solidFill>
                    </a:lnT>
                    <a:lnB w="12700" cmpd="sng">
                      <a:solidFill>
                        <a:srgbClr val="3B66A7"/>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816692374"/>
                  </a:ext>
                </a:extLst>
              </a:tr>
              <a:tr h="381000">
                <a:tc>
                  <a:txBody>
                    <a:bodyPr/>
                    <a:lstStyle>
                      <a:lvl1pPr marL="0" algn="l" defTabSz="914400" rtl="0" eaLnBrk="1" latinLnBrk="0" hangingPunct="1">
                        <a:defRPr sz="1800" b="1" kern="1200">
                          <a:solidFill>
                            <a:schemeClr val="dk1"/>
                          </a:solidFill>
                          <a:latin typeface="Calibri Light"/>
                        </a:defRPr>
                      </a:lvl1pPr>
                      <a:lvl2pPr marL="457200" algn="l" defTabSz="914400" rtl="0" eaLnBrk="1" latinLnBrk="0" hangingPunct="1">
                        <a:defRPr sz="1800" b="1" kern="1200">
                          <a:solidFill>
                            <a:schemeClr val="dk1"/>
                          </a:solidFill>
                          <a:latin typeface="Calibri Light"/>
                        </a:defRPr>
                      </a:lvl2pPr>
                      <a:lvl3pPr marL="914400" algn="l" defTabSz="914400" rtl="0" eaLnBrk="1" latinLnBrk="0" hangingPunct="1">
                        <a:defRPr sz="1800" b="1" kern="1200">
                          <a:solidFill>
                            <a:schemeClr val="dk1"/>
                          </a:solidFill>
                          <a:latin typeface="Calibri Light"/>
                        </a:defRPr>
                      </a:lvl3pPr>
                      <a:lvl4pPr marL="1371600" algn="l" defTabSz="914400" rtl="0" eaLnBrk="1" latinLnBrk="0" hangingPunct="1">
                        <a:defRPr sz="1800" b="1" kern="1200">
                          <a:solidFill>
                            <a:schemeClr val="dk1"/>
                          </a:solidFill>
                          <a:latin typeface="Calibri Light"/>
                        </a:defRPr>
                      </a:lvl4pPr>
                      <a:lvl5pPr marL="1828800" algn="l" defTabSz="914400" rtl="0" eaLnBrk="1" latinLnBrk="0" hangingPunct="1">
                        <a:defRPr sz="1800" b="1" kern="1200">
                          <a:solidFill>
                            <a:schemeClr val="dk1"/>
                          </a:solidFill>
                          <a:latin typeface="Calibri Light"/>
                        </a:defRPr>
                      </a:lvl5pPr>
                      <a:lvl6pPr marL="2286000" algn="l" defTabSz="914400" rtl="0" eaLnBrk="1" latinLnBrk="0" hangingPunct="1">
                        <a:defRPr sz="1800" b="1" kern="1200">
                          <a:solidFill>
                            <a:schemeClr val="dk1"/>
                          </a:solidFill>
                          <a:latin typeface="Calibri Light"/>
                        </a:defRPr>
                      </a:lvl6pPr>
                      <a:lvl7pPr marL="2743200" algn="l" defTabSz="914400" rtl="0" eaLnBrk="1" latinLnBrk="0" hangingPunct="1">
                        <a:defRPr sz="1800" b="1" kern="1200">
                          <a:solidFill>
                            <a:schemeClr val="dk1"/>
                          </a:solidFill>
                          <a:latin typeface="Calibri Light"/>
                        </a:defRPr>
                      </a:lvl7pPr>
                      <a:lvl8pPr marL="3200400" algn="l" defTabSz="914400" rtl="0" eaLnBrk="1" latinLnBrk="0" hangingPunct="1">
                        <a:defRPr sz="1800" b="1" kern="1200">
                          <a:solidFill>
                            <a:schemeClr val="dk1"/>
                          </a:solidFill>
                          <a:latin typeface="Calibri Light"/>
                        </a:defRPr>
                      </a:lvl8pPr>
                      <a:lvl9pPr marL="3657600" algn="l" defTabSz="914400" rtl="0" eaLnBrk="1" latinLnBrk="0" hangingPunct="1">
                        <a:defRPr sz="1800" b="1" kern="1200">
                          <a:solidFill>
                            <a:schemeClr val="dk1"/>
                          </a:solidFill>
                          <a:latin typeface="Calibri Light"/>
                        </a:defRPr>
                      </a:lvl9pPr>
                    </a:lstStyle>
                    <a:p>
                      <a:pPr algn="l" fontAlgn="b"/>
                      <a:r>
                        <a:rPr lang="fr-BE" sz="1600" u="none" strike="noStrike" dirty="0">
                          <a:effectLst/>
                        </a:rPr>
                        <a:t>Entités fédérées</a:t>
                      </a:r>
                      <a:endParaRPr lang="fr-BE" sz="1600" b="0" i="0" u="none" strike="noStrike" dirty="0">
                        <a:solidFill>
                          <a:srgbClr val="000000"/>
                        </a:solidFill>
                        <a:effectLst/>
                        <a:latin typeface="Calibri" panose="020F0502020204030204" pitchFamily="34" charset="0"/>
                      </a:endParaRPr>
                    </a:p>
                  </a:txBody>
                  <a:tcPr marL="9525" marR="9525" marT="9525" marB="0" anchor="ctr">
                    <a:lnL w="12700" cmpd="sng">
                      <a:solidFill>
                        <a:srgbClr val="3B66A7"/>
                      </a:solidFill>
                    </a:lnL>
                    <a:lnR>
                      <a:noFill/>
                    </a:lnR>
                    <a:lnT w="12700" cmpd="sng">
                      <a:solidFill>
                        <a:srgbClr val="3B66A7"/>
                      </a:solidFill>
                    </a:lnT>
                    <a:lnB w="12700" cmpd="sng">
                      <a:solidFill>
                        <a:srgbClr val="3B66A7"/>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Light"/>
                        </a:defRPr>
                      </a:lvl1pPr>
                      <a:lvl2pPr marL="457200" algn="l" defTabSz="914400" rtl="0" eaLnBrk="1" latinLnBrk="0" hangingPunct="1">
                        <a:defRPr sz="1800" kern="1200">
                          <a:solidFill>
                            <a:schemeClr val="dk1"/>
                          </a:solidFill>
                          <a:latin typeface="Calibri Light"/>
                        </a:defRPr>
                      </a:lvl2pPr>
                      <a:lvl3pPr marL="914400" algn="l" defTabSz="914400" rtl="0" eaLnBrk="1" latinLnBrk="0" hangingPunct="1">
                        <a:defRPr sz="1800" kern="1200">
                          <a:solidFill>
                            <a:schemeClr val="dk1"/>
                          </a:solidFill>
                          <a:latin typeface="Calibri Light"/>
                        </a:defRPr>
                      </a:lvl3pPr>
                      <a:lvl4pPr marL="1371600" algn="l" defTabSz="914400" rtl="0" eaLnBrk="1" latinLnBrk="0" hangingPunct="1">
                        <a:defRPr sz="1800" kern="1200">
                          <a:solidFill>
                            <a:schemeClr val="dk1"/>
                          </a:solidFill>
                          <a:latin typeface="Calibri Light"/>
                        </a:defRPr>
                      </a:lvl4pPr>
                      <a:lvl5pPr marL="1828800" algn="l" defTabSz="914400" rtl="0" eaLnBrk="1" latinLnBrk="0" hangingPunct="1">
                        <a:defRPr sz="1800" kern="1200">
                          <a:solidFill>
                            <a:schemeClr val="dk1"/>
                          </a:solidFill>
                          <a:latin typeface="Calibri Light"/>
                        </a:defRPr>
                      </a:lvl5pPr>
                      <a:lvl6pPr marL="2286000" algn="l" defTabSz="914400" rtl="0" eaLnBrk="1" latinLnBrk="0" hangingPunct="1">
                        <a:defRPr sz="1800" kern="1200">
                          <a:solidFill>
                            <a:schemeClr val="dk1"/>
                          </a:solidFill>
                          <a:latin typeface="Calibri Light"/>
                        </a:defRPr>
                      </a:lvl6pPr>
                      <a:lvl7pPr marL="2743200" algn="l" defTabSz="914400" rtl="0" eaLnBrk="1" latinLnBrk="0" hangingPunct="1">
                        <a:defRPr sz="1800" kern="1200">
                          <a:solidFill>
                            <a:schemeClr val="dk1"/>
                          </a:solidFill>
                          <a:latin typeface="Calibri Light"/>
                        </a:defRPr>
                      </a:lvl7pPr>
                      <a:lvl8pPr marL="3200400" algn="l" defTabSz="914400" rtl="0" eaLnBrk="1" latinLnBrk="0" hangingPunct="1">
                        <a:defRPr sz="1800" kern="1200">
                          <a:solidFill>
                            <a:schemeClr val="dk1"/>
                          </a:solidFill>
                          <a:latin typeface="Calibri Light"/>
                        </a:defRPr>
                      </a:lvl8pPr>
                      <a:lvl9pPr marL="3657600" algn="l" defTabSz="914400" rtl="0" eaLnBrk="1" latinLnBrk="0" hangingPunct="1">
                        <a:defRPr sz="1800" kern="1200">
                          <a:solidFill>
                            <a:schemeClr val="dk1"/>
                          </a:solidFill>
                          <a:latin typeface="Calibri Light"/>
                        </a:defRPr>
                      </a:lvl9pPr>
                    </a:lstStyle>
                    <a:p>
                      <a:pPr algn="r" fontAlgn="b"/>
                      <a:r>
                        <a:rPr lang="fr-BE" sz="1600" u="none" strike="noStrike">
                          <a:effectLst/>
                        </a:rPr>
                        <a:t>12,7%</a:t>
                      </a:r>
                      <a:endParaRPr lang="fr-BE" sz="1600" b="0" i="0" u="none" strike="noStrike">
                        <a:solidFill>
                          <a:srgbClr val="000000"/>
                        </a:solidFill>
                        <a:effectLst/>
                        <a:latin typeface="Calibri" panose="020F0502020204030204" pitchFamily="34" charset="0"/>
                      </a:endParaRPr>
                    </a:p>
                  </a:txBody>
                  <a:tcPr marL="9525" marR="9525" marT="9525" marB="0" anchor="ctr">
                    <a:lnL>
                      <a:noFill/>
                    </a:lnL>
                    <a:lnR>
                      <a:noFill/>
                    </a:lnR>
                    <a:lnT w="12700" cmpd="sng">
                      <a:solidFill>
                        <a:srgbClr val="3B66A7"/>
                      </a:solidFill>
                    </a:lnT>
                    <a:lnB w="12700" cmpd="sng">
                      <a:solidFill>
                        <a:srgbClr val="3B66A7"/>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Light"/>
                        </a:defRPr>
                      </a:lvl1pPr>
                      <a:lvl2pPr marL="457200" algn="l" defTabSz="914400" rtl="0" eaLnBrk="1" latinLnBrk="0" hangingPunct="1">
                        <a:defRPr sz="1800" kern="1200">
                          <a:solidFill>
                            <a:schemeClr val="dk1"/>
                          </a:solidFill>
                          <a:latin typeface="Calibri Light"/>
                        </a:defRPr>
                      </a:lvl2pPr>
                      <a:lvl3pPr marL="914400" algn="l" defTabSz="914400" rtl="0" eaLnBrk="1" latinLnBrk="0" hangingPunct="1">
                        <a:defRPr sz="1800" kern="1200">
                          <a:solidFill>
                            <a:schemeClr val="dk1"/>
                          </a:solidFill>
                          <a:latin typeface="Calibri Light"/>
                        </a:defRPr>
                      </a:lvl3pPr>
                      <a:lvl4pPr marL="1371600" algn="l" defTabSz="914400" rtl="0" eaLnBrk="1" latinLnBrk="0" hangingPunct="1">
                        <a:defRPr sz="1800" kern="1200">
                          <a:solidFill>
                            <a:schemeClr val="dk1"/>
                          </a:solidFill>
                          <a:latin typeface="Calibri Light"/>
                        </a:defRPr>
                      </a:lvl4pPr>
                      <a:lvl5pPr marL="1828800" algn="l" defTabSz="914400" rtl="0" eaLnBrk="1" latinLnBrk="0" hangingPunct="1">
                        <a:defRPr sz="1800" kern="1200">
                          <a:solidFill>
                            <a:schemeClr val="dk1"/>
                          </a:solidFill>
                          <a:latin typeface="Calibri Light"/>
                        </a:defRPr>
                      </a:lvl5pPr>
                      <a:lvl6pPr marL="2286000" algn="l" defTabSz="914400" rtl="0" eaLnBrk="1" latinLnBrk="0" hangingPunct="1">
                        <a:defRPr sz="1800" kern="1200">
                          <a:solidFill>
                            <a:schemeClr val="dk1"/>
                          </a:solidFill>
                          <a:latin typeface="Calibri Light"/>
                        </a:defRPr>
                      </a:lvl6pPr>
                      <a:lvl7pPr marL="2743200" algn="l" defTabSz="914400" rtl="0" eaLnBrk="1" latinLnBrk="0" hangingPunct="1">
                        <a:defRPr sz="1800" kern="1200">
                          <a:solidFill>
                            <a:schemeClr val="dk1"/>
                          </a:solidFill>
                          <a:latin typeface="Calibri Light"/>
                        </a:defRPr>
                      </a:lvl7pPr>
                      <a:lvl8pPr marL="3200400" algn="l" defTabSz="914400" rtl="0" eaLnBrk="1" latinLnBrk="0" hangingPunct="1">
                        <a:defRPr sz="1800" kern="1200">
                          <a:solidFill>
                            <a:schemeClr val="dk1"/>
                          </a:solidFill>
                          <a:latin typeface="Calibri Light"/>
                        </a:defRPr>
                      </a:lvl8pPr>
                      <a:lvl9pPr marL="3657600" algn="l" defTabSz="914400" rtl="0" eaLnBrk="1" latinLnBrk="0" hangingPunct="1">
                        <a:defRPr sz="1800" kern="1200">
                          <a:solidFill>
                            <a:schemeClr val="dk1"/>
                          </a:solidFill>
                          <a:latin typeface="Calibri Light"/>
                        </a:defRPr>
                      </a:lvl9pPr>
                    </a:lstStyle>
                    <a:p>
                      <a:pPr algn="r" fontAlgn="b"/>
                      <a:r>
                        <a:rPr lang="fr-BE" sz="1600" u="none" strike="noStrike">
                          <a:effectLst/>
                        </a:rPr>
                        <a:t>27,7%</a:t>
                      </a:r>
                      <a:endParaRPr lang="fr-BE" sz="1600" b="0" i="0" u="none" strike="noStrike">
                        <a:solidFill>
                          <a:srgbClr val="000000"/>
                        </a:solidFill>
                        <a:effectLst/>
                        <a:latin typeface="Calibri" panose="020F0502020204030204" pitchFamily="34" charset="0"/>
                      </a:endParaRPr>
                    </a:p>
                  </a:txBody>
                  <a:tcPr marL="9525" marR="9525" marT="9525" marB="0" anchor="ctr">
                    <a:lnL>
                      <a:noFill/>
                    </a:lnL>
                    <a:lnR>
                      <a:noFill/>
                    </a:lnR>
                    <a:lnT w="12700" cmpd="sng">
                      <a:solidFill>
                        <a:srgbClr val="3B66A7"/>
                      </a:solidFill>
                    </a:lnT>
                    <a:lnB w="12700" cmpd="sng">
                      <a:solidFill>
                        <a:srgbClr val="3B66A7"/>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Light"/>
                        </a:defRPr>
                      </a:lvl1pPr>
                      <a:lvl2pPr marL="457200" algn="l" defTabSz="914400" rtl="0" eaLnBrk="1" latinLnBrk="0" hangingPunct="1">
                        <a:defRPr sz="1800" kern="1200">
                          <a:solidFill>
                            <a:schemeClr val="dk1"/>
                          </a:solidFill>
                          <a:latin typeface="Calibri Light"/>
                        </a:defRPr>
                      </a:lvl2pPr>
                      <a:lvl3pPr marL="914400" algn="l" defTabSz="914400" rtl="0" eaLnBrk="1" latinLnBrk="0" hangingPunct="1">
                        <a:defRPr sz="1800" kern="1200">
                          <a:solidFill>
                            <a:schemeClr val="dk1"/>
                          </a:solidFill>
                          <a:latin typeface="Calibri Light"/>
                        </a:defRPr>
                      </a:lvl3pPr>
                      <a:lvl4pPr marL="1371600" algn="l" defTabSz="914400" rtl="0" eaLnBrk="1" latinLnBrk="0" hangingPunct="1">
                        <a:defRPr sz="1800" kern="1200">
                          <a:solidFill>
                            <a:schemeClr val="dk1"/>
                          </a:solidFill>
                          <a:latin typeface="Calibri Light"/>
                        </a:defRPr>
                      </a:lvl4pPr>
                      <a:lvl5pPr marL="1828800" algn="l" defTabSz="914400" rtl="0" eaLnBrk="1" latinLnBrk="0" hangingPunct="1">
                        <a:defRPr sz="1800" kern="1200">
                          <a:solidFill>
                            <a:schemeClr val="dk1"/>
                          </a:solidFill>
                          <a:latin typeface="Calibri Light"/>
                        </a:defRPr>
                      </a:lvl5pPr>
                      <a:lvl6pPr marL="2286000" algn="l" defTabSz="914400" rtl="0" eaLnBrk="1" latinLnBrk="0" hangingPunct="1">
                        <a:defRPr sz="1800" kern="1200">
                          <a:solidFill>
                            <a:schemeClr val="dk1"/>
                          </a:solidFill>
                          <a:latin typeface="Calibri Light"/>
                        </a:defRPr>
                      </a:lvl6pPr>
                      <a:lvl7pPr marL="2743200" algn="l" defTabSz="914400" rtl="0" eaLnBrk="1" latinLnBrk="0" hangingPunct="1">
                        <a:defRPr sz="1800" kern="1200">
                          <a:solidFill>
                            <a:schemeClr val="dk1"/>
                          </a:solidFill>
                          <a:latin typeface="Calibri Light"/>
                        </a:defRPr>
                      </a:lvl7pPr>
                      <a:lvl8pPr marL="3200400" algn="l" defTabSz="914400" rtl="0" eaLnBrk="1" latinLnBrk="0" hangingPunct="1">
                        <a:defRPr sz="1800" kern="1200">
                          <a:solidFill>
                            <a:schemeClr val="dk1"/>
                          </a:solidFill>
                          <a:latin typeface="Calibri Light"/>
                        </a:defRPr>
                      </a:lvl8pPr>
                      <a:lvl9pPr marL="3657600" algn="l" defTabSz="914400" rtl="0" eaLnBrk="1" latinLnBrk="0" hangingPunct="1">
                        <a:defRPr sz="1800" kern="1200">
                          <a:solidFill>
                            <a:schemeClr val="dk1"/>
                          </a:solidFill>
                          <a:latin typeface="Calibri Light"/>
                        </a:defRPr>
                      </a:lvl9pPr>
                    </a:lstStyle>
                    <a:p>
                      <a:pPr algn="r" fontAlgn="b"/>
                      <a:r>
                        <a:rPr lang="fr-BE" sz="1600" b="1" u="none" strike="noStrike" dirty="0">
                          <a:effectLst/>
                        </a:rPr>
                        <a:t>17,4%</a:t>
                      </a:r>
                      <a:endParaRPr lang="fr-BE" sz="1600" b="1" i="0" u="none" strike="noStrike" dirty="0">
                        <a:solidFill>
                          <a:srgbClr val="000000"/>
                        </a:solidFill>
                        <a:effectLst/>
                        <a:latin typeface="Calibri" panose="020F0502020204030204" pitchFamily="34" charset="0"/>
                      </a:endParaRPr>
                    </a:p>
                  </a:txBody>
                  <a:tcPr marL="9525" marR="9525" marT="9525" marB="0" anchor="ctr">
                    <a:lnL>
                      <a:noFill/>
                    </a:lnL>
                    <a:lnR w="12700" cmpd="sng">
                      <a:solidFill>
                        <a:srgbClr val="3B66A7"/>
                      </a:solidFill>
                    </a:lnR>
                    <a:lnT w="12700" cmpd="sng">
                      <a:solidFill>
                        <a:srgbClr val="3B66A7"/>
                      </a:solidFill>
                    </a:lnT>
                    <a:lnB w="12700" cmpd="sng">
                      <a:solidFill>
                        <a:srgbClr val="3B66A7"/>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226462385"/>
                  </a:ext>
                </a:extLst>
              </a:tr>
              <a:tr h="381000">
                <a:tc>
                  <a:txBody>
                    <a:bodyPr/>
                    <a:lstStyle>
                      <a:lvl1pPr marL="0" algn="l" defTabSz="914400" rtl="0" eaLnBrk="1" latinLnBrk="0" hangingPunct="1">
                        <a:defRPr sz="1800" b="1" kern="1200">
                          <a:solidFill>
                            <a:schemeClr val="dk1"/>
                          </a:solidFill>
                          <a:latin typeface="Calibri Light"/>
                        </a:defRPr>
                      </a:lvl1pPr>
                      <a:lvl2pPr marL="457200" algn="l" defTabSz="914400" rtl="0" eaLnBrk="1" latinLnBrk="0" hangingPunct="1">
                        <a:defRPr sz="1800" b="1" kern="1200">
                          <a:solidFill>
                            <a:schemeClr val="dk1"/>
                          </a:solidFill>
                          <a:latin typeface="Calibri Light"/>
                        </a:defRPr>
                      </a:lvl2pPr>
                      <a:lvl3pPr marL="914400" algn="l" defTabSz="914400" rtl="0" eaLnBrk="1" latinLnBrk="0" hangingPunct="1">
                        <a:defRPr sz="1800" b="1" kern="1200">
                          <a:solidFill>
                            <a:schemeClr val="dk1"/>
                          </a:solidFill>
                          <a:latin typeface="Calibri Light"/>
                        </a:defRPr>
                      </a:lvl3pPr>
                      <a:lvl4pPr marL="1371600" algn="l" defTabSz="914400" rtl="0" eaLnBrk="1" latinLnBrk="0" hangingPunct="1">
                        <a:defRPr sz="1800" b="1" kern="1200">
                          <a:solidFill>
                            <a:schemeClr val="dk1"/>
                          </a:solidFill>
                          <a:latin typeface="Calibri Light"/>
                        </a:defRPr>
                      </a:lvl4pPr>
                      <a:lvl5pPr marL="1828800" algn="l" defTabSz="914400" rtl="0" eaLnBrk="1" latinLnBrk="0" hangingPunct="1">
                        <a:defRPr sz="1800" b="1" kern="1200">
                          <a:solidFill>
                            <a:schemeClr val="dk1"/>
                          </a:solidFill>
                          <a:latin typeface="Calibri Light"/>
                        </a:defRPr>
                      </a:lvl5pPr>
                      <a:lvl6pPr marL="2286000" algn="l" defTabSz="914400" rtl="0" eaLnBrk="1" latinLnBrk="0" hangingPunct="1">
                        <a:defRPr sz="1800" b="1" kern="1200">
                          <a:solidFill>
                            <a:schemeClr val="dk1"/>
                          </a:solidFill>
                          <a:latin typeface="Calibri Light"/>
                        </a:defRPr>
                      </a:lvl6pPr>
                      <a:lvl7pPr marL="2743200" algn="l" defTabSz="914400" rtl="0" eaLnBrk="1" latinLnBrk="0" hangingPunct="1">
                        <a:defRPr sz="1800" b="1" kern="1200">
                          <a:solidFill>
                            <a:schemeClr val="dk1"/>
                          </a:solidFill>
                          <a:latin typeface="Calibri Light"/>
                        </a:defRPr>
                      </a:lvl7pPr>
                      <a:lvl8pPr marL="3200400" algn="l" defTabSz="914400" rtl="0" eaLnBrk="1" latinLnBrk="0" hangingPunct="1">
                        <a:defRPr sz="1800" b="1" kern="1200">
                          <a:solidFill>
                            <a:schemeClr val="dk1"/>
                          </a:solidFill>
                          <a:latin typeface="Calibri Light"/>
                        </a:defRPr>
                      </a:lvl8pPr>
                      <a:lvl9pPr marL="3657600" algn="l" defTabSz="914400" rtl="0" eaLnBrk="1" latinLnBrk="0" hangingPunct="1">
                        <a:defRPr sz="1800" b="1" kern="1200">
                          <a:solidFill>
                            <a:schemeClr val="dk1"/>
                          </a:solidFill>
                          <a:latin typeface="Calibri Light"/>
                        </a:defRPr>
                      </a:lvl9pPr>
                    </a:lstStyle>
                    <a:p>
                      <a:pPr algn="l" fontAlgn="b"/>
                      <a:r>
                        <a:rPr lang="fr-BE" sz="1600" u="none" strike="noStrike">
                          <a:effectLst/>
                        </a:rPr>
                        <a:t>Pouvoirs locaux</a:t>
                      </a:r>
                      <a:endParaRPr lang="fr-BE" sz="1600" b="0" i="0" u="none" strike="noStrike">
                        <a:solidFill>
                          <a:srgbClr val="000000"/>
                        </a:solidFill>
                        <a:effectLst/>
                        <a:latin typeface="Calibri" panose="020F0502020204030204" pitchFamily="34" charset="0"/>
                      </a:endParaRPr>
                    </a:p>
                  </a:txBody>
                  <a:tcPr marL="9525" marR="9525" marT="9525" marB="0" anchor="ctr">
                    <a:lnL w="12700" cmpd="sng">
                      <a:solidFill>
                        <a:srgbClr val="3B66A7"/>
                      </a:solidFill>
                    </a:lnL>
                    <a:lnR>
                      <a:noFill/>
                    </a:lnR>
                    <a:lnT w="12700" cmpd="sng">
                      <a:solidFill>
                        <a:srgbClr val="3B66A7"/>
                      </a:solidFill>
                    </a:lnT>
                    <a:lnB w="12700" cmpd="sng">
                      <a:solidFill>
                        <a:srgbClr val="3B66A7"/>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Light"/>
                        </a:defRPr>
                      </a:lvl1pPr>
                      <a:lvl2pPr marL="457200" algn="l" defTabSz="914400" rtl="0" eaLnBrk="1" latinLnBrk="0" hangingPunct="1">
                        <a:defRPr sz="1800" kern="1200">
                          <a:solidFill>
                            <a:schemeClr val="dk1"/>
                          </a:solidFill>
                          <a:latin typeface="Calibri Light"/>
                        </a:defRPr>
                      </a:lvl2pPr>
                      <a:lvl3pPr marL="914400" algn="l" defTabSz="914400" rtl="0" eaLnBrk="1" latinLnBrk="0" hangingPunct="1">
                        <a:defRPr sz="1800" kern="1200">
                          <a:solidFill>
                            <a:schemeClr val="dk1"/>
                          </a:solidFill>
                          <a:latin typeface="Calibri Light"/>
                        </a:defRPr>
                      </a:lvl3pPr>
                      <a:lvl4pPr marL="1371600" algn="l" defTabSz="914400" rtl="0" eaLnBrk="1" latinLnBrk="0" hangingPunct="1">
                        <a:defRPr sz="1800" kern="1200">
                          <a:solidFill>
                            <a:schemeClr val="dk1"/>
                          </a:solidFill>
                          <a:latin typeface="Calibri Light"/>
                        </a:defRPr>
                      </a:lvl4pPr>
                      <a:lvl5pPr marL="1828800" algn="l" defTabSz="914400" rtl="0" eaLnBrk="1" latinLnBrk="0" hangingPunct="1">
                        <a:defRPr sz="1800" kern="1200">
                          <a:solidFill>
                            <a:schemeClr val="dk1"/>
                          </a:solidFill>
                          <a:latin typeface="Calibri Light"/>
                        </a:defRPr>
                      </a:lvl5pPr>
                      <a:lvl6pPr marL="2286000" algn="l" defTabSz="914400" rtl="0" eaLnBrk="1" latinLnBrk="0" hangingPunct="1">
                        <a:defRPr sz="1800" kern="1200">
                          <a:solidFill>
                            <a:schemeClr val="dk1"/>
                          </a:solidFill>
                          <a:latin typeface="Calibri Light"/>
                        </a:defRPr>
                      </a:lvl6pPr>
                      <a:lvl7pPr marL="2743200" algn="l" defTabSz="914400" rtl="0" eaLnBrk="1" latinLnBrk="0" hangingPunct="1">
                        <a:defRPr sz="1800" kern="1200">
                          <a:solidFill>
                            <a:schemeClr val="dk1"/>
                          </a:solidFill>
                          <a:latin typeface="Calibri Light"/>
                        </a:defRPr>
                      </a:lvl7pPr>
                      <a:lvl8pPr marL="3200400" algn="l" defTabSz="914400" rtl="0" eaLnBrk="1" latinLnBrk="0" hangingPunct="1">
                        <a:defRPr sz="1800" kern="1200">
                          <a:solidFill>
                            <a:schemeClr val="dk1"/>
                          </a:solidFill>
                          <a:latin typeface="Calibri Light"/>
                        </a:defRPr>
                      </a:lvl8pPr>
                      <a:lvl9pPr marL="3657600" algn="l" defTabSz="914400" rtl="0" eaLnBrk="1" latinLnBrk="0" hangingPunct="1">
                        <a:defRPr sz="1800" kern="1200">
                          <a:solidFill>
                            <a:schemeClr val="dk1"/>
                          </a:solidFill>
                          <a:latin typeface="Calibri Light"/>
                        </a:defRPr>
                      </a:lvl9pPr>
                    </a:lstStyle>
                    <a:p>
                      <a:pPr algn="r" fontAlgn="b"/>
                      <a:r>
                        <a:rPr lang="fr-BE" sz="1600" u="none" strike="noStrike">
                          <a:effectLst/>
                        </a:rPr>
                        <a:t>0,4%</a:t>
                      </a:r>
                      <a:endParaRPr lang="fr-BE" sz="1600" b="0" i="0" u="none" strike="noStrike">
                        <a:solidFill>
                          <a:srgbClr val="000000"/>
                        </a:solidFill>
                        <a:effectLst/>
                        <a:latin typeface="Calibri" panose="020F0502020204030204" pitchFamily="34" charset="0"/>
                      </a:endParaRPr>
                    </a:p>
                  </a:txBody>
                  <a:tcPr marL="9525" marR="9525" marT="9525" marB="0" anchor="ctr">
                    <a:lnL>
                      <a:noFill/>
                    </a:lnL>
                    <a:lnR>
                      <a:noFill/>
                    </a:lnR>
                    <a:lnT w="12700" cmpd="sng">
                      <a:solidFill>
                        <a:srgbClr val="3B66A7"/>
                      </a:solidFill>
                    </a:lnT>
                    <a:lnB w="12700" cmpd="sng">
                      <a:solidFill>
                        <a:srgbClr val="3B66A7"/>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Light"/>
                        </a:defRPr>
                      </a:lvl1pPr>
                      <a:lvl2pPr marL="457200" algn="l" defTabSz="914400" rtl="0" eaLnBrk="1" latinLnBrk="0" hangingPunct="1">
                        <a:defRPr sz="1800" kern="1200">
                          <a:solidFill>
                            <a:schemeClr val="dk1"/>
                          </a:solidFill>
                          <a:latin typeface="Calibri Light"/>
                        </a:defRPr>
                      </a:lvl2pPr>
                      <a:lvl3pPr marL="914400" algn="l" defTabSz="914400" rtl="0" eaLnBrk="1" latinLnBrk="0" hangingPunct="1">
                        <a:defRPr sz="1800" kern="1200">
                          <a:solidFill>
                            <a:schemeClr val="dk1"/>
                          </a:solidFill>
                          <a:latin typeface="Calibri Light"/>
                        </a:defRPr>
                      </a:lvl3pPr>
                      <a:lvl4pPr marL="1371600" algn="l" defTabSz="914400" rtl="0" eaLnBrk="1" latinLnBrk="0" hangingPunct="1">
                        <a:defRPr sz="1800" kern="1200">
                          <a:solidFill>
                            <a:schemeClr val="dk1"/>
                          </a:solidFill>
                          <a:latin typeface="Calibri Light"/>
                        </a:defRPr>
                      </a:lvl4pPr>
                      <a:lvl5pPr marL="1828800" algn="l" defTabSz="914400" rtl="0" eaLnBrk="1" latinLnBrk="0" hangingPunct="1">
                        <a:defRPr sz="1800" kern="1200">
                          <a:solidFill>
                            <a:schemeClr val="dk1"/>
                          </a:solidFill>
                          <a:latin typeface="Calibri Light"/>
                        </a:defRPr>
                      </a:lvl5pPr>
                      <a:lvl6pPr marL="2286000" algn="l" defTabSz="914400" rtl="0" eaLnBrk="1" latinLnBrk="0" hangingPunct="1">
                        <a:defRPr sz="1800" kern="1200">
                          <a:solidFill>
                            <a:schemeClr val="dk1"/>
                          </a:solidFill>
                          <a:latin typeface="Calibri Light"/>
                        </a:defRPr>
                      </a:lvl6pPr>
                      <a:lvl7pPr marL="2743200" algn="l" defTabSz="914400" rtl="0" eaLnBrk="1" latinLnBrk="0" hangingPunct="1">
                        <a:defRPr sz="1800" kern="1200">
                          <a:solidFill>
                            <a:schemeClr val="dk1"/>
                          </a:solidFill>
                          <a:latin typeface="Calibri Light"/>
                        </a:defRPr>
                      </a:lvl7pPr>
                      <a:lvl8pPr marL="3200400" algn="l" defTabSz="914400" rtl="0" eaLnBrk="1" latinLnBrk="0" hangingPunct="1">
                        <a:defRPr sz="1800" kern="1200">
                          <a:solidFill>
                            <a:schemeClr val="dk1"/>
                          </a:solidFill>
                          <a:latin typeface="Calibri Light"/>
                        </a:defRPr>
                      </a:lvl8pPr>
                      <a:lvl9pPr marL="3657600" algn="l" defTabSz="914400" rtl="0" eaLnBrk="1" latinLnBrk="0" hangingPunct="1">
                        <a:defRPr sz="1800" kern="1200">
                          <a:solidFill>
                            <a:schemeClr val="dk1"/>
                          </a:solidFill>
                          <a:latin typeface="Calibri Light"/>
                        </a:defRPr>
                      </a:lvl9pPr>
                    </a:lstStyle>
                    <a:p>
                      <a:pPr algn="r" fontAlgn="b"/>
                      <a:r>
                        <a:rPr lang="fr-BE" sz="1600" u="none" strike="noStrike" dirty="0">
                          <a:effectLst/>
                        </a:rPr>
                        <a:t>0,3%</a:t>
                      </a:r>
                      <a:endParaRPr lang="fr-BE" sz="1600" b="0" i="0" u="none" strike="noStrike" dirty="0">
                        <a:solidFill>
                          <a:srgbClr val="000000"/>
                        </a:solidFill>
                        <a:effectLst/>
                        <a:latin typeface="Calibri" panose="020F0502020204030204" pitchFamily="34" charset="0"/>
                      </a:endParaRPr>
                    </a:p>
                  </a:txBody>
                  <a:tcPr marL="9525" marR="9525" marT="9525" marB="0" anchor="ctr">
                    <a:lnL>
                      <a:noFill/>
                    </a:lnL>
                    <a:lnR>
                      <a:noFill/>
                    </a:lnR>
                    <a:lnT w="12700" cmpd="sng">
                      <a:solidFill>
                        <a:srgbClr val="3B66A7"/>
                      </a:solidFill>
                    </a:lnT>
                    <a:lnB w="12700" cmpd="sng">
                      <a:solidFill>
                        <a:srgbClr val="3B66A7"/>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Light"/>
                        </a:defRPr>
                      </a:lvl1pPr>
                      <a:lvl2pPr marL="457200" algn="l" defTabSz="914400" rtl="0" eaLnBrk="1" latinLnBrk="0" hangingPunct="1">
                        <a:defRPr sz="1800" kern="1200">
                          <a:solidFill>
                            <a:schemeClr val="dk1"/>
                          </a:solidFill>
                          <a:latin typeface="Calibri Light"/>
                        </a:defRPr>
                      </a:lvl2pPr>
                      <a:lvl3pPr marL="914400" algn="l" defTabSz="914400" rtl="0" eaLnBrk="1" latinLnBrk="0" hangingPunct="1">
                        <a:defRPr sz="1800" kern="1200">
                          <a:solidFill>
                            <a:schemeClr val="dk1"/>
                          </a:solidFill>
                          <a:latin typeface="Calibri Light"/>
                        </a:defRPr>
                      </a:lvl3pPr>
                      <a:lvl4pPr marL="1371600" algn="l" defTabSz="914400" rtl="0" eaLnBrk="1" latinLnBrk="0" hangingPunct="1">
                        <a:defRPr sz="1800" kern="1200">
                          <a:solidFill>
                            <a:schemeClr val="dk1"/>
                          </a:solidFill>
                          <a:latin typeface="Calibri Light"/>
                        </a:defRPr>
                      </a:lvl4pPr>
                      <a:lvl5pPr marL="1828800" algn="l" defTabSz="914400" rtl="0" eaLnBrk="1" latinLnBrk="0" hangingPunct="1">
                        <a:defRPr sz="1800" kern="1200">
                          <a:solidFill>
                            <a:schemeClr val="dk1"/>
                          </a:solidFill>
                          <a:latin typeface="Calibri Light"/>
                        </a:defRPr>
                      </a:lvl5pPr>
                      <a:lvl6pPr marL="2286000" algn="l" defTabSz="914400" rtl="0" eaLnBrk="1" latinLnBrk="0" hangingPunct="1">
                        <a:defRPr sz="1800" kern="1200">
                          <a:solidFill>
                            <a:schemeClr val="dk1"/>
                          </a:solidFill>
                          <a:latin typeface="Calibri Light"/>
                        </a:defRPr>
                      </a:lvl6pPr>
                      <a:lvl7pPr marL="2743200" algn="l" defTabSz="914400" rtl="0" eaLnBrk="1" latinLnBrk="0" hangingPunct="1">
                        <a:defRPr sz="1800" kern="1200">
                          <a:solidFill>
                            <a:schemeClr val="dk1"/>
                          </a:solidFill>
                          <a:latin typeface="Calibri Light"/>
                        </a:defRPr>
                      </a:lvl7pPr>
                      <a:lvl8pPr marL="3200400" algn="l" defTabSz="914400" rtl="0" eaLnBrk="1" latinLnBrk="0" hangingPunct="1">
                        <a:defRPr sz="1800" kern="1200">
                          <a:solidFill>
                            <a:schemeClr val="dk1"/>
                          </a:solidFill>
                          <a:latin typeface="Calibri Light"/>
                        </a:defRPr>
                      </a:lvl8pPr>
                      <a:lvl9pPr marL="3657600" algn="l" defTabSz="914400" rtl="0" eaLnBrk="1" latinLnBrk="0" hangingPunct="1">
                        <a:defRPr sz="1800" kern="1200">
                          <a:solidFill>
                            <a:schemeClr val="dk1"/>
                          </a:solidFill>
                          <a:latin typeface="Calibri Light"/>
                        </a:defRPr>
                      </a:lvl9pPr>
                    </a:lstStyle>
                    <a:p>
                      <a:pPr algn="r" fontAlgn="b"/>
                      <a:r>
                        <a:rPr lang="fr-BE" sz="1600" b="1" u="none" strike="noStrike" dirty="0">
                          <a:effectLst/>
                        </a:rPr>
                        <a:t>0,3%</a:t>
                      </a:r>
                      <a:endParaRPr lang="fr-BE" sz="1600" b="1" i="0" u="none" strike="noStrike" dirty="0">
                        <a:solidFill>
                          <a:srgbClr val="000000"/>
                        </a:solidFill>
                        <a:effectLst/>
                        <a:latin typeface="Calibri" panose="020F0502020204030204" pitchFamily="34" charset="0"/>
                      </a:endParaRPr>
                    </a:p>
                  </a:txBody>
                  <a:tcPr marL="9525" marR="9525" marT="9525" marB="0" anchor="ctr">
                    <a:lnL>
                      <a:noFill/>
                    </a:lnL>
                    <a:lnR w="12700" cmpd="sng">
                      <a:solidFill>
                        <a:srgbClr val="3B66A7"/>
                      </a:solidFill>
                    </a:lnR>
                    <a:lnT w="12700" cmpd="sng">
                      <a:solidFill>
                        <a:srgbClr val="3B66A7"/>
                      </a:solidFill>
                    </a:lnT>
                    <a:lnB w="12700" cmpd="sng">
                      <a:solidFill>
                        <a:srgbClr val="3B66A7"/>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748564880"/>
                  </a:ext>
                </a:extLst>
              </a:tr>
              <a:tr h="381000">
                <a:tc>
                  <a:txBody>
                    <a:bodyPr/>
                    <a:lstStyle>
                      <a:lvl1pPr marL="0" algn="l" defTabSz="914400" rtl="0" eaLnBrk="1" latinLnBrk="0" hangingPunct="1">
                        <a:defRPr sz="1800" b="1" kern="1200">
                          <a:solidFill>
                            <a:schemeClr val="dk1"/>
                          </a:solidFill>
                          <a:latin typeface="Calibri Light"/>
                        </a:defRPr>
                      </a:lvl1pPr>
                      <a:lvl2pPr marL="457200" algn="l" defTabSz="914400" rtl="0" eaLnBrk="1" latinLnBrk="0" hangingPunct="1">
                        <a:defRPr sz="1800" b="1" kern="1200">
                          <a:solidFill>
                            <a:schemeClr val="dk1"/>
                          </a:solidFill>
                          <a:latin typeface="Calibri Light"/>
                        </a:defRPr>
                      </a:lvl2pPr>
                      <a:lvl3pPr marL="914400" algn="l" defTabSz="914400" rtl="0" eaLnBrk="1" latinLnBrk="0" hangingPunct="1">
                        <a:defRPr sz="1800" b="1" kern="1200">
                          <a:solidFill>
                            <a:schemeClr val="dk1"/>
                          </a:solidFill>
                          <a:latin typeface="Calibri Light"/>
                        </a:defRPr>
                      </a:lvl3pPr>
                      <a:lvl4pPr marL="1371600" algn="l" defTabSz="914400" rtl="0" eaLnBrk="1" latinLnBrk="0" hangingPunct="1">
                        <a:defRPr sz="1800" b="1" kern="1200">
                          <a:solidFill>
                            <a:schemeClr val="dk1"/>
                          </a:solidFill>
                          <a:latin typeface="Calibri Light"/>
                        </a:defRPr>
                      </a:lvl4pPr>
                      <a:lvl5pPr marL="1828800" algn="l" defTabSz="914400" rtl="0" eaLnBrk="1" latinLnBrk="0" hangingPunct="1">
                        <a:defRPr sz="1800" b="1" kern="1200">
                          <a:solidFill>
                            <a:schemeClr val="dk1"/>
                          </a:solidFill>
                          <a:latin typeface="Calibri Light"/>
                        </a:defRPr>
                      </a:lvl5pPr>
                      <a:lvl6pPr marL="2286000" algn="l" defTabSz="914400" rtl="0" eaLnBrk="1" latinLnBrk="0" hangingPunct="1">
                        <a:defRPr sz="1800" b="1" kern="1200">
                          <a:solidFill>
                            <a:schemeClr val="dk1"/>
                          </a:solidFill>
                          <a:latin typeface="Calibri Light"/>
                        </a:defRPr>
                      </a:lvl6pPr>
                      <a:lvl7pPr marL="2743200" algn="l" defTabSz="914400" rtl="0" eaLnBrk="1" latinLnBrk="0" hangingPunct="1">
                        <a:defRPr sz="1800" b="1" kern="1200">
                          <a:solidFill>
                            <a:schemeClr val="dk1"/>
                          </a:solidFill>
                          <a:latin typeface="Calibri Light"/>
                        </a:defRPr>
                      </a:lvl7pPr>
                      <a:lvl8pPr marL="3200400" algn="l" defTabSz="914400" rtl="0" eaLnBrk="1" latinLnBrk="0" hangingPunct="1">
                        <a:defRPr sz="1800" b="1" kern="1200">
                          <a:solidFill>
                            <a:schemeClr val="dk1"/>
                          </a:solidFill>
                          <a:latin typeface="Calibri Light"/>
                        </a:defRPr>
                      </a:lvl8pPr>
                      <a:lvl9pPr marL="3657600" algn="l" defTabSz="914400" rtl="0" eaLnBrk="1" latinLnBrk="0" hangingPunct="1">
                        <a:defRPr sz="1800" b="1" kern="1200">
                          <a:solidFill>
                            <a:schemeClr val="dk1"/>
                          </a:solidFill>
                          <a:latin typeface="Calibri Light"/>
                        </a:defRPr>
                      </a:lvl9pPr>
                    </a:lstStyle>
                    <a:p>
                      <a:pPr algn="l" fontAlgn="b"/>
                      <a:r>
                        <a:rPr lang="fr-BE" sz="1600" u="none" strike="noStrike">
                          <a:effectLst/>
                        </a:rPr>
                        <a:t>Sécurité sociale</a:t>
                      </a:r>
                      <a:endParaRPr lang="fr-BE" sz="1600" b="0" i="0" u="none" strike="noStrike">
                        <a:solidFill>
                          <a:srgbClr val="000000"/>
                        </a:solidFill>
                        <a:effectLst/>
                        <a:latin typeface="Calibri" panose="020F0502020204030204" pitchFamily="34" charset="0"/>
                      </a:endParaRPr>
                    </a:p>
                  </a:txBody>
                  <a:tcPr marL="9525" marR="9525" marT="9525" marB="0" anchor="ctr">
                    <a:lnL w="12700" cmpd="sng">
                      <a:solidFill>
                        <a:srgbClr val="3B66A7"/>
                      </a:solidFill>
                    </a:lnL>
                    <a:lnR>
                      <a:noFill/>
                    </a:lnR>
                    <a:lnT w="12700" cmpd="sng">
                      <a:solidFill>
                        <a:srgbClr val="3B66A7"/>
                      </a:solidFill>
                    </a:lnT>
                    <a:lnB w="12700" cmpd="sng">
                      <a:solidFill>
                        <a:srgbClr val="3B66A7"/>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Light"/>
                        </a:defRPr>
                      </a:lvl1pPr>
                      <a:lvl2pPr marL="457200" algn="l" defTabSz="914400" rtl="0" eaLnBrk="1" latinLnBrk="0" hangingPunct="1">
                        <a:defRPr sz="1800" kern="1200">
                          <a:solidFill>
                            <a:schemeClr val="dk1"/>
                          </a:solidFill>
                          <a:latin typeface="Calibri Light"/>
                        </a:defRPr>
                      </a:lvl2pPr>
                      <a:lvl3pPr marL="914400" algn="l" defTabSz="914400" rtl="0" eaLnBrk="1" latinLnBrk="0" hangingPunct="1">
                        <a:defRPr sz="1800" kern="1200">
                          <a:solidFill>
                            <a:schemeClr val="dk1"/>
                          </a:solidFill>
                          <a:latin typeface="Calibri Light"/>
                        </a:defRPr>
                      </a:lvl3pPr>
                      <a:lvl4pPr marL="1371600" algn="l" defTabSz="914400" rtl="0" eaLnBrk="1" latinLnBrk="0" hangingPunct="1">
                        <a:defRPr sz="1800" kern="1200">
                          <a:solidFill>
                            <a:schemeClr val="dk1"/>
                          </a:solidFill>
                          <a:latin typeface="Calibri Light"/>
                        </a:defRPr>
                      </a:lvl4pPr>
                      <a:lvl5pPr marL="1828800" algn="l" defTabSz="914400" rtl="0" eaLnBrk="1" latinLnBrk="0" hangingPunct="1">
                        <a:defRPr sz="1800" kern="1200">
                          <a:solidFill>
                            <a:schemeClr val="dk1"/>
                          </a:solidFill>
                          <a:latin typeface="Calibri Light"/>
                        </a:defRPr>
                      </a:lvl5pPr>
                      <a:lvl6pPr marL="2286000" algn="l" defTabSz="914400" rtl="0" eaLnBrk="1" latinLnBrk="0" hangingPunct="1">
                        <a:defRPr sz="1800" kern="1200">
                          <a:solidFill>
                            <a:schemeClr val="dk1"/>
                          </a:solidFill>
                          <a:latin typeface="Calibri Light"/>
                        </a:defRPr>
                      </a:lvl6pPr>
                      <a:lvl7pPr marL="2743200" algn="l" defTabSz="914400" rtl="0" eaLnBrk="1" latinLnBrk="0" hangingPunct="1">
                        <a:defRPr sz="1800" kern="1200">
                          <a:solidFill>
                            <a:schemeClr val="dk1"/>
                          </a:solidFill>
                          <a:latin typeface="Calibri Light"/>
                        </a:defRPr>
                      </a:lvl7pPr>
                      <a:lvl8pPr marL="3200400" algn="l" defTabSz="914400" rtl="0" eaLnBrk="1" latinLnBrk="0" hangingPunct="1">
                        <a:defRPr sz="1800" kern="1200">
                          <a:solidFill>
                            <a:schemeClr val="dk1"/>
                          </a:solidFill>
                          <a:latin typeface="Calibri Light"/>
                        </a:defRPr>
                      </a:lvl8pPr>
                      <a:lvl9pPr marL="3657600" algn="l" defTabSz="914400" rtl="0" eaLnBrk="1" latinLnBrk="0" hangingPunct="1">
                        <a:defRPr sz="1800" kern="1200">
                          <a:solidFill>
                            <a:schemeClr val="dk1"/>
                          </a:solidFill>
                          <a:latin typeface="Calibri Light"/>
                        </a:defRPr>
                      </a:lvl9pPr>
                    </a:lstStyle>
                    <a:p>
                      <a:pPr algn="r" fontAlgn="b"/>
                      <a:r>
                        <a:rPr lang="fr-BE" sz="1600" u="none" strike="noStrike" dirty="0">
                          <a:effectLst/>
                        </a:rPr>
                        <a:t>85,0%</a:t>
                      </a:r>
                      <a:endParaRPr lang="fr-BE" sz="1600" b="0" i="0" u="none" strike="noStrike" dirty="0">
                        <a:solidFill>
                          <a:srgbClr val="000000"/>
                        </a:solidFill>
                        <a:effectLst/>
                        <a:latin typeface="Calibri" panose="020F0502020204030204" pitchFamily="34" charset="0"/>
                      </a:endParaRPr>
                    </a:p>
                  </a:txBody>
                  <a:tcPr marL="9525" marR="9525" marT="9525" marB="0" anchor="ctr">
                    <a:lnL>
                      <a:noFill/>
                    </a:lnL>
                    <a:lnR>
                      <a:noFill/>
                    </a:lnR>
                    <a:lnT w="12700" cmpd="sng">
                      <a:solidFill>
                        <a:srgbClr val="3B66A7"/>
                      </a:solidFill>
                    </a:lnT>
                    <a:lnB w="12700" cmpd="sng">
                      <a:solidFill>
                        <a:srgbClr val="3B66A7"/>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Light"/>
                        </a:defRPr>
                      </a:lvl1pPr>
                      <a:lvl2pPr marL="457200" algn="l" defTabSz="914400" rtl="0" eaLnBrk="1" latinLnBrk="0" hangingPunct="1">
                        <a:defRPr sz="1800" kern="1200">
                          <a:solidFill>
                            <a:schemeClr val="dk1"/>
                          </a:solidFill>
                          <a:latin typeface="Calibri Light"/>
                        </a:defRPr>
                      </a:lvl2pPr>
                      <a:lvl3pPr marL="914400" algn="l" defTabSz="914400" rtl="0" eaLnBrk="1" latinLnBrk="0" hangingPunct="1">
                        <a:defRPr sz="1800" kern="1200">
                          <a:solidFill>
                            <a:schemeClr val="dk1"/>
                          </a:solidFill>
                          <a:latin typeface="Calibri Light"/>
                        </a:defRPr>
                      </a:lvl3pPr>
                      <a:lvl4pPr marL="1371600" algn="l" defTabSz="914400" rtl="0" eaLnBrk="1" latinLnBrk="0" hangingPunct="1">
                        <a:defRPr sz="1800" kern="1200">
                          <a:solidFill>
                            <a:schemeClr val="dk1"/>
                          </a:solidFill>
                          <a:latin typeface="Calibri Light"/>
                        </a:defRPr>
                      </a:lvl4pPr>
                      <a:lvl5pPr marL="1828800" algn="l" defTabSz="914400" rtl="0" eaLnBrk="1" latinLnBrk="0" hangingPunct="1">
                        <a:defRPr sz="1800" kern="1200">
                          <a:solidFill>
                            <a:schemeClr val="dk1"/>
                          </a:solidFill>
                          <a:latin typeface="Calibri Light"/>
                        </a:defRPr>
                      </a:lvl5pPr>
                      <a:lvl6pPr marL="2286000" algn="l" defTabSz="914400" rtl="0" eaLnBrk="1" latinLnBrk="0" hangingPunct="1">
                        <a:defRPr sz="1800" kern="1200">
                          <a:solidFill>
                            <a:schemeClr val="dk1"/>
                          </a:solidFill>
                          <a:latin typeface="Calibri Light"/>
                        </a:defRPr>
                      </a:lvl6pPr>
                      <a:lvl7pPr marL="2743200" algn="l" defTabSz="914400" rtl="0" eaLnBrk="1" latinLnBrk="0" hangingPunct="1">
                        <a:defRPr sz="1800" kern="1200">
                          <a:solidFill>
                            <a:schemeClr val="dk1"/>
                          </a:solidFill>
                          <a:latin typeface="Calibri Light"/>
                        </a:defRPr>
                      </a:lvl7pPr>
                      <a:lvl8pPr marL="3200400" algn="l" defTabSz="914400" rtl="0" eaLnBrk="1" latinLnBrk="0" hangingPunct="1">
                        <a:defRPr sz="1800" kern="1200">
                          <a:solidFill>
                            <a:schemeClr val="dk1"/>
                          </a:solidFill>
                          <a:latin typeface="Calibri Light"/>
                        </a:defRPr>
                      </a:lvl8pPr>
                      <a:lvl9pPr marL="3657600" algn="l" defTabSz="914400" rtl="0" eaLnBrk="1" latinLnBrk="0" hangingPunct="1">
                        <a:defRPr sz="1800" kern="1200">
                          <a:solidFill>
                            <a:schemeClr val="dk1"/>
                          </a:solidFill>
                          <a:latin typeface="Calibri Light"/>
                        </a:defRPr>
                      </a:lvl9pPr>
                    </a:lstStyle>
                    <a:p>
                      <a:pPr algn="r" fontAlgn="b"/>
                      <a:r>
                        <a:rPr lang="fr-BE" sz="1600" u="none" strike="noStrike">
                          <a:effectLst/>
                        </a:rPr>
                        <a:t>58,7%</a:t>
                      </a:r>
                      <a:endParaRPr lang="fr-BE" sz="1600" b="0" i="0" u="none" strike="noStrike">
                        <a:solidFill>
                          <a:srgbClr val="000000"/>
                        </a:solidFill>
                        <a:effectLst/>
                        <a:latin typeface="Calibri" panose="020F0502020204030204" pitchFamily="34" charset="0"/>
                      </a:endParaRPr>
                    </a:p>
                  </a:txBody>
                  <a:tcPr marL="9525" marR="9525" marT="9525" marB="0" anchor="ctr">
                    <a:lnL>
                      <a:noFill/>
                    </a:lnL>
                    <a:lnR>
                      <a:noFill/>
                    </a:lnR>
                    <a:lnT w="12700" cmpd="sng">
                      <a:solidFill>
                        <a:srgbClr val="3B66A7"/>
                      </a:solidFill>
                    </a:lnT>
                    <a:lnB w="12700" cmpd="sng">
                      <a:solidFill>
                        <a:srgbClr val="3B66A7"/>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Light"/>
                        </a:defRPr>
                      </a:lvl1pPr>
                      <a:lvl2pPr marL="457200" algn="l" defTabSz="914400" rtl="0" eaLnBrk="1" latinLnBrk="0" hangingPunct="1">
                        <a:defRPr sz="1800" kern="1200">
                          <a:solidFill>
                            <a:schemeClr val="dk1"/>
                          </a:solidFill>
                          <a:latin typeface="Calibri Light"/>
                        </a:defRPr>
                      </a:lvl2pPr>
                      <a:lvl3pPr marL="914400" algn="l" defTabSz="914400" rtl="0" eaLnBrk="1" latinLnBrk="0" hangingPunct="1">
                        <a:defRPr sz="1800" kern="1200">
                          <a:solidFill>
                            <a:schemeClr val="dk1"/>
                          </a:solidFill>
                          <a:latin typeface="Calibri Light"/>
                        </a:defRPr>
                      </a:lvl3pPr>
                      <a:lvl4pPr marL="1371600" algn="l" defTabSz="914400" rtl="0" eaLnBrk="1" latinLnBrk="0" hangingPunct="1">
                        <a:defRPr sz="1800" kern="1200">
                          <a:solidFill>
                            <a:schemeClr val="dk1"/>
                          </a:solidFill>
                          <a:latin typeface="Calibri Light"/>
                        </a:defRPr>
                      </a:lvl4pPr>
                      <a:lvl5pPr marL="1828800" algn="l" defTabSz="914400" rtl="0" eaLnBrk="1" latinLnBrk="0" hangingPunct="1">
                        <a:defRPr sz="1800" kern="1200">
                          <a:solidFill>
                            <a:schemeClr val="dk1"/>
                          </a:solidFill>
                          <a:latin typeface="Calibri Light"/>
                        </a:defRPr>
                      </a:lvl5pPr>
                      <a:lvl6pPr marL="2286000" algn="l" defTabSz="914400" rtl="0" eaLnBrk="1" latinLnBrk="0" hangingPunct="1">
                        <a:defRPr sz="1800" kern="1200">
                          <a:solidFill>
                            <a:schemeClr val="dk1"/>
                          </a:solidFill>
                          <a:latin typeface="Calibri Light"/>
                        </a:defRPr>
                      </a:lvl6pPr>
                      <a:lvl7pPr marL="2743200" algn="l" defTabSz="914400" rtl="0" eaLnBrk="1" latinLnBrk="0" hangingPunct="1">
                        <a:defRPr sz="1800" kern="1200">
                          <a:solidFill>
                            <a:schemeClr val="dk1"/>
                          </a:solidFill>
                          <a:latin typeface="Calibri Light"/>
                        </a:defRPr>
                      </a:lvl7pPr>
                      <a:lvl8pPr marL="3200400" algn="l" defTabSz="914400" rtl="0" eaLnBrk="1" latinLnBrk="0" hangingPunct="1">
                        <a:defRPr sz="1800" kern="1200">
                          <a:solidFill>
                            <a:schemeClr val="dk1"/>
                          </a:solidFill>
                          <a:latin typeface="Calibri Light"/>
                        </a:defRPr>
                      </a:lvl8pPr>
                      <a:lvl9pPr marL="3657600" algn="l" defTabSz="914400" rtl="0" eaLnBrk="1" latinLnBrk="0" hangingPunct="1">
                        <a:defRPr sz="1800" kern="1200">
                          <a:solidFill>
                            <a:schemeClr val="dk1"/>
                          </a:solidFill>
                          <a:latin typeface="Calibri Light"/>
                        </a:defRPr>
                      </a:lvl9pPr>
                    </a:lstStyle>
                    <a:p>
                      <a:pPr algn="r" fontAlgn="b"/>
                      <a:r>
                        <a:rPr lang="fr-BE" sz="1600" b="1" u="none" strike="noStrike" dirty="0">
                          <a:effectLst/>
                        </a:rPr>
                        <a:t>76,7%</a:t>
                      </a:r>
                      <a:endParaRPr lang="fr-BE" sz="1600" b="1" i="0" u="none" strike="noStrike" dirty="0">
                        <a:solidFill>
                          <a:srgbClr val="000000"/>
                        </a:solidFill>
                        <a:effectLst/>
                        <a:latin typeface="Calibri" panose="020F0502020204030204" pitchFamily="34" charset="0"/>
                      </a:endParaRPr>
                    </a:p>
                  </a:txBody>
                  <a:tcPr marL="9525" marR="9525" marT="9525" marB="0" anchor="ctr">
                    <a:lnL>
                      <a:noFill/>
                    </a:lnL>
                    <a:lnR w="12700" cmpd="sng">
                      <a:solidFill>
                        <a:srgbClr val="3B66A7"/>
                      </a:solidFill>
                    </a:lnR>
                    <a:lnT w="12700" cmpd="sng">
                      <a:solidFill>
                        <a:srgbClr val="3B66A7"/>
                      </a:solidFill>
                    </a:lnT>
                    <a:lnB w="12700" cmpd="sng">
                      <a:solidFill>
                        <a:srgbClr val="3B66A7"/>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6063718"/>
                  </a:ext>
                </a:extLst>
              </a:tr>
              <a:tr h="381000">
                <a:tc>
                  <a:txBody>
                    <a:bodyPr/>
                    <a:lstStyle>
                      <a:lvl1pPr marL="0" algn="l" defTabSz="914400" rtl="0" eaLnBrk="1" latinLnBrk="0" hangingPunct="1">
                        <a:defRPr sz="1800" b="1" kern="1200">
                          <a:solidFill>
                            <a:schemeClr val="dk1"/>
                          </a:solidFill>
                          <a:latin typeface="Calibri Light"/>
                        </a:defRPr>
                      </a:lvl1pPr>
                      <a:lvl2pPr marL="457200" algn="l" defTabSz="914400" rtl="0" eaLnBrk="1" latinLnBrk="0" hangingPunct="1">
                        <a:defRPr sz="1800" b="1" kern="1200">
                          <a:solidFill>
                            <a:schemeClr val="dk1"/>
                          </a:solidFill>
                          <a:latin typeface="Calibri Light"/>
                        </a:defRPr>
                      </a:lvl2pPr>
                      <a:lvl3pPr marL="914400" algn="l" defTabSz="914400" rtl="0" eaLnBrk="1" latinLnBrk="0" hangingPunct="1">
                        <a:defRPr sz="1800" b="1" kern="1200">
                          <a:solidFill>
                            <a:schemeClr val="dk1"/>
                          </a:solidFill>
                          <a:latin typeface="Calibri Light"/>
                        </a:defRPr>
                      </a:lvl3pPr>
                      <a:lvl4pPr marL="1371600" algn="l" defTabSz="914400" rtl="0" eaLnBrk="1" latinLnBrk="0" hangingPunct="1">
                        <a:defRPr sz="1800" b="1" kern="1200">
                          <a:solidFill>
                            <a:schemeClr val="dk1"/>
                          </a:solidFill>
                          <a:latin typeface="Calibri Light"/>
                        </a:defRPr>
                      </a:lvl4pPr>
                      <a:lvl5pPr marL="1828800" algn="l" defTabSz="914400" rtl="0" eaLnBrk="1" latinLnBrk="0" hangingPunct="1">
                        <a:defRPr sz="1800" b="1" kern="1200">
                          <a:solidFill>
                            <a:schemeClr val="dk1"/>
                          </a:solidFill>
                          <a:latin typeface="Calibri Light"/>
                        </a:defRPr>
                      </a:lvl5pPr>
                      <a:lvl6pPr marL="2286000" algn="l" defTabSz="914400" rtl="0" eaLnBrk="1" latinLnBrk="0" hangingPunct="1">
                        <a:defRPr sz="1800" b="1" kern="1200">
                          <a:solidFill>
                            <a:schemeClr val="dk1"/>
                          </a:solidFill>
                          <a:latin typeface="Calibri Light"/>
                        </a:defRPr>
                      </a:lvl6pPr>
                      <a:lvl7pPr marL="2743200" algn="l" defTabSz="914400" rtl="0" eaLnBrk="1" latinLnBrk="0" hangingPunct="1">
                        <a:defRPr sz="1800" b="1" kern="1200">
                          <a:solidFill>
                            <a:schemeClr val="dk1"/>
                          </a:solidFill>
                          <a:latin typeface="Calibri Light"/>
                        </a:defRPr>
                      </a:lvl7pPr>
                      <a:lvl8pPr marL="3200400" algn="l" defTabSz="914400" rtl="0" eaLnBrk="1" latinLnBrk="0" hangingPunct="1">
                        <a:defRPr sz="1800" b="1" kern="1200">
                          <a:solidFill>
                            <a:schemeClr val="dk1"/>
                          </a:solidFill>
                          <a:latin typeface="Calibri Light"/>
                        </a:defRPr>
                      </a:lvl8pPr>
                      <a:lvl9pPr marL="3657600" algn="l" defTabSz="914400" rtl="0" eaLnBrk="1" latinLnBrk="0" hangingPunct="1">
                        <a:defRPr sz="1800" b="1" kern="1200">
                          <a:solidFill>
                            <a:schemeClr val="dk1"/>
                          </a:solidFill>
                          <a:latin typeface="Calibri Light"/>
                        </a:defRPr>
                      </a:lvl9pPr>
                    </a:lstStyle>
                    <a:p>
                      <a:pPr algn="l" fontAlgn="b"/>
                      <a:r>
                        <a:rPr lang="fr-BE" sz="1600" i="1" u="none" strike="noStrike" dirty="0">
                          <a:effectLst/>
                        </a:rPr>
                        <a:t>Total</a:t>
                      </a:r>
                      <a:endParaRPr lang="fr-BE" sz="1600" b="0" i="1" u="none" strike="noStrike" dirty="0">
                        <a:solidFill>
                          <a:srgbClr val="000000"/>
                        </a:solidFill>
                        <a:effectLst/>
                        <a:latin typeface="Calibri" panose="020F0502020204030204" pitchFamily="34" charset="0"/>
                      </a:endParaRPr>
                    </a:p>
                  </a:txBody>
                  <a:tcPr marL="9525" marR="9525" marT="9525" marB="0" anchor="ctr">
                    <a:lnL w="12700" cmpd="sng">
                      <a:solidFill>
                        <a:srgbClr val="3B66A7"/>
                      </a:solidFill>
                    </a:lnL>
                    <a:lnR>
                      <a:noFill/>
                    </a:lnR>
                    <a:lnT w="12700" cmpd="sng">
                      <a:solidFill>
                        <a:srgbClr val="3B66A7"/>
                      </a:solidFill>
                    </a:lnT>
                    <a:lnB w="12700" cmpd="sng">
                      <a:solidFill>
                        <a:srgbClr val="3B66A7"/>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Light"/>
                        </a:defRPr>
                      </a:lvl1pPr>
                      <a:lvl2pPr marL="457200" algn="l" defTabSz="914400" rtl="0" eaLnBrk="1" latinLnBrk="0" hangingPunct="1">
                        <a:defRPr sz="1800" kern="1200">
                          <a:solidFill>
                            <a:schemeClr val="dk1"/>
                          </a:solidFill>
                          <a:latin typeface="Calibri Light"/>
                        </a:defRPr>
                      </a:lvl2pPr>
                      <a:lvl3pPr marL="914400" algn="l" defTabSz="914400" rtl="0" eaLnBrk="1" latinLnBrk="0" hangingPunct="1">
                        <a:defRPr sz="1800" kern="1200">
                          <a:solidFill>
                            <a:schemeClr val="dk1"/>
                          </a:solidFill>
                          <a:latin typeface="Calibri Light"/>
                        </a:defRPr>
                      </a:lvl3pPr>
                      <a:lvl4pPr marL="1371600" algn="l" defTabSz="914400" rtl="0" eaLnBrk="1" latinLnBrk="0" hangingPunct="1">
                        <a:defRPr sz="1800" kern="1200">
                          <a:solidFill>
                            <a:schemeClr val="dk1"/>
                          </a:solidFill>
                          <a:latin typeface="Calibri Light"/>
                        </a:defRPr>
                      </a:lvl4pPr>
                      <a:lvl5pPr marL="1828800" algn="l" defTabSz="914400" rtl="0" eaLnBrk="1" latinLnBrk="0" hangingPunct="1">
                        <a:defRPr sz="1800" kern="1200">
                          <a:solidFill>
                            <a:schemeClr val="dk1"/>
                          </a:solidFill>
                          <a:latin typeface="Calibri Light"/>
                        </a:defRPr>
                      </a:lvl5pPr>
                      <a:lvl6pPr marL="2286000" algn="l" defTabSz="914400" rtl="0" eaLnBrk="1" latinLnBrk="0" hangingPunct="1">
                        <a:defRPr sz="1800" kern="1200">
                          <a:solidFill>
                            <a:schemeClr val="dk1"/>
                          </a:solidFill>
                          <a:latin typeface="Calibri Light"/>
                        </a:defRPr>
                      </a:lvl6pPr>
                      <a:lvl7pPr marL="2743200" algn="l" defTabSz="914400" rtl="0" eaLnBrk="1" latinLnBrk="0" hangingPunct="1">
                        <a:defRPr sz="1800" kern="1200">
                          <a:solidFill>
                            <a:schemeClr val="dk1"/>
                          </a:solidFill>
                          <a:latin typeface="Calibri Light"/>
                        </a:defRPr>
                      </a:lvl7pPr>
                      <a:lvl8pPr marL="3200400" algn="l" defTabSz="914400" rtl="0" eaLnBrk="1" latinLnBrk="0" hangingPunct="1">
                        <a:defRPr sz="1800" kern="1200">
                          <a:solidFill>
                            <a:schemeClr val="dk1"/>
                          </a:solidFill>
                          <a:latin typeface="Calibri Light"/>
                        </a:defRPr>
                      </a:lvl8pPr>
                      <a:lvl9pPr marL="3657600" algn="l" defTabSz="914400" rtl="0" eaLnBrk="1" latinLnBrk="0" hangingPunct="1">
                        <a:defRPr sz="1800" kern="1200">
                          <a:solidFill>
                            <a:schemeClr val="dk1"/>
                          </a:solidFill>
                          <a:latin typeface="Calibri Light"/>
                        </a:defRPr>
                      </a:lvl9pPr>
                    </a:lstStyle>
                    <a:p>
                      <a:pPr algn="r" fontAlgn="b"/>
                      <a:r>
                        <a:rPr lang="fr-BE" sz="1600" i="1" u="none" strike="noStrike" dirty="0">
                          <a:effectLst/>
                        </a:rPr>
                        <a:t>100,0%</a:t>
                      </a:r>
                      <a:endParaRPr lang="fr-BE" sz="1600" b="0" i="1" u="none" strike="noStrike" dirty="0">
                        <a:solidFill>
                          <a:srgbClr val="000000"/>
                        </a:solidFill>
                        <a:effectLst/>
                        <a:latin typeface="Calibri" panose="020F0502020204030204" pitchFamily="34" charset="0"/>
                      </a:endParaRPr>
                    </a:p>
                  </a:txBody>
                  <a:tcPr marL="9525" marR="9525" marT="9525" marB="0" anchor="ctr">
                    <a:lnL>
                      <a:noFill/>
                    </a:lnL>
                    <a:lnR>
                      <a:noFill/>
                    </a:lnR>
                    <a:lnT w="12700" cmpd="sng">
                      <a:solidFill>
                        <a:srgbClr val="3B66A7"/>
                      </a:solidFill>
                    </a:lnT>
                    <a:lnB w="12700" cmpd="sng">
                      <a:solidFill>
                        <a:srgbClr val="3B66A7"/>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Light"/>
                        </a:defRPr>
                      </a:lvl1pPr>
                      <a:lvl2pPr marL="457200" algn="l" defTabSz="914400" rtl="0" eaLnBrk="1" latinLnBrk="0" hangingPunct="1">
                        <a:defRPr sz="1800" kern="1200">
                          <a:solidFill>
                            <a:schemeClr val="dk1"/>
                          </a:solidFill>
                          <a:latin typeface="Calibri Light"/>
                        </a:defRPr>
                      </a:lvl2pPr>
                      <a:lvl3pPr marL="914400" algn="l" defTabSz="914400" rtl="0" eaLnBrk="1" latinLnBrk="0" hangingPunct="1">
                        <a:defRPr sz="1800" kern="1200">
                          <a:solidFill>
                            <a:schemeClr val="dk1"/>
                          </a:solidFill>
                          <a:latin typeface="Calibri Light"/>
                        </a:defRPr>
                      </a:lvl3pPr>
                      <a:lvl4pPr marL="1371600" algn="l" defTabSz="914400" rtl="0" eaLnBrk="1" latinLnBrk="0" hangingPunct="1">
                        <a:defRPr sz="1800" kern="1200">
                          <a:solidFill>
                            <a:schemeClr val="dk1"/>
                          </a:solidFill>
                          <a:latin typeface="Calibri Light"/>
                        </a:defRPr>
                      </a:lvl4pPr>
                      <a:lvl5pPr marL="1828800" algn="l" defTabSz="914400" rtl="0" eaLnBrk="1" latinLnBrk="0" hangingPunct="1">
                        <a:defRPr sz="1800" kern="1200">
                          <a:solidFill>
                            <a:schemeClr val="dk1"/>
                          </a:solidFill>
                          <a:latin typeface="Calibri Light"/>
                        </a:defRPr>
                      </a:lvl5pPr>
                      <a:lvl6pPr marL="2286000" algn="l" defTabSz="914400" rtl="0" eaLnBrk="1" latinLnBrk="0" hangingPunct="1">
                        <a:defRPr sz="1800" kern="1200">
                          <a:solidFill>
                            <a:schemeClr val="dk1"/>
                          </a:solidFill>
                          <a:latin typeface="Calibri Light"/>
                        </a:defRPr>
                      </a:lvl6pPr>
                      <a:lvl7pPr marL="2743200" algn="l" defTabSz="914400" rtl="0" eaLnBrk="1" latinLnBrk="0" hangingPunct="1">
                        <a:defRPr sz="1800" kern="1200">
                          <a:solidFill>
                            <a:schemeClr val="dk1"/>
                          </a:solidFill>
                          <a:latin typeface="Calibri Light"/>
                        </a:defRPr>
                      </a:lvl7pPr>
                      <a:lvl8pPr marL="3200400" algn="l" defTabSz="914400" rtl="0" eaLnBrk="1" latinLnBrk="0" hangingPunct="1">
                        <a:defRPr sz="1800" kern="1200">
                          <a:solidFill>
                            <a:schemeClr val="dk1"/>
                          </a:solidFill>
                          <a:latin typeface="Calibri Light"/>
                        </a:defRPr>
                      </a:lvl8pPr>
                      <a:lvl9pPr marL="3657600" algn="l" defTabSz="914400" rtl="0" eaLnBrk="1" latinLnBrk="0" hangingPunct="1">
                        <a:defRPr sz="1800" kern="1200">
                          <a:solidFill>
                            <a:schemeClr val="dk1"/>
                          </a:solidFill>
                          <a:latin typeface="Calibri Light"/>
                        </a:defRPr>
                      </a:lvl9pPr>
                    </a:lstStyle>
                    <a:p>
                      <a:pPr algn="r" fontAlgn="b"/>
                      <a:r>
                        <a:rPr lang="fr-BE" sz="1600" i="1" u="none" strike="noStrike" dirty="0">
                          <a:effectLst/>
                        </a:rPr>
                        <a:t>100,0%</a:t>
                      </a:r>
                      <a:endParaRPr lang="fr-BE" sz="1600" b="0" i="1" u="none" strike="noStrike" dirty="0">
                        <a:solidFill>
                          <a:srgbClr val="000000"/>
                        </a:solidFill>
                        <a:effectLst/>
                        <a:latin typeface="Calibri" panose="020F0502020204030204" pitchFamily="34" charset="0"/>
                      </a:endParaRPr>
                    </a:p>
                  </a:txBody>
                  <a:tcPr marL="9525" marR="9525" marT="9525" marB="0" anchor="ctr">
                    <a:lnL>
                      <a:noFill/>
                    </a:lnL>
                    <a:lnR>
                      <a:noFill/>
                    </a:lnR>
                    <a:lnT w="12700" cmpd="sng">
                      <a:solidFill>
                        <a:srgbClr val="3B66A7"/>
                      </a:solidFill>
                    </a:lnT>
                    <a:lnB w="12700" cmpd="sng">
                      <a:solidFill>
                        <a:srgbClr val="3B66A7"/>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Light"/>
                        </a:defRPr>
                      </a:lvl1pPr>
                      <a:lvl2pPr marL="457200" algn="l" defTabSz="914400" rtl="0" eaLnBrk="1" latinLnBrk="0" hangingPunct="1">
                        <a:defRPr sz="1800" kern="1200">
                          <a:solidFill>
                            <a:schemeClr val="dk1"/>
                          </a:solidFill>
                          <a:latin typeface="Calibri Light"/>
                        </a:defRPr>
                      </a:lvl2pPr>
                      <a:lvl3pPr marL="914400" algn="l" defTabSz="914400" rtl="0" eaLnBrk="1" latinLnBrk="0" hangingPunct="1">
                        <a:defRPr sz="1800" kern="1200">
                          <a:solidFill>
                            <a:schemeClr val="dk1"/>
                          </a:solidFill>
                          <a:latin typeface="Calibri Light"/>
                        </a:defRPr>
                      </a:lvl3pPr>
                      <a:lvl4pPr marL="1371600" algn="l" defTabSz="914400" rtl="0" eaLnBrk="1" latinLnBrk="0" hangingPunct="1">
                        <a:defRPr sz="1800" kern="1200">
                          <a:solidFill>
                            <a:schemeClr val="dk1"/>
                          </a:solidFill>
                          <a:latin typeface="Calibri Light"/>
                        </a:defRPr>
                      </a:lvl4pPr>
                      <a:lvl5pPr marL="1828800" algn="l" defTabSz="914400" rtl="0" eaLnBrk="1" latinLnBrk="0" hangingPunct="1">
                        <a:defRPr sz="1800" kern="1200">
                          <a:solidFill>
                            <a:schemeClr val="dk1"/>
                          </a:solidFill>
                          <a:latin typeface="Calibri Light"/>
                        </a:defRPr>
                      </a:lvl5pPr>
                      <a:lvl6pPr marL="2286000" algn="l" defTabSz="914400" rtl="0" eaLnBrk="1" latinLnBrk="0" hangingPunct="1">
                        <a:defRPr sz="1800" kern="1200">
                          <a:solidFill>
                            <a:schemeClr val="dk1"/>
                          </a:solidFill>
                          <a:latin typeface="Calibri Light"/>
                        </a:defRPr>
                      </a:lvl6pPr>
                      <a:lvl7pPr marL="2743200" algn="l" defTabSz="914400" rtl="0" eaLnBrk="1" latinLnBrk="0" hangingPunct="1">
                        <a:defRPr sz="1800" kern="1200">
                          <a:solidFill>
                            <a:schemeClr val="dk1"/>
                          </a:solidFill>
                          <a:latin typeface="Calibri Light"/>
                        </a:defRPr>
                      </a:lvl7pPr>
                      <a:lvl8pPr marL="3200400" algn="l" defTabSz="914400" rtl="0" eaLnBrk="1" latinLnBrk="0" hangingPunct="1">
                        <a:defRPr sz="1800" kern="1200">
                          <a:solidFill>
                            <a:schemeClr val="dk1"/>
                          </a:solidFill>
                          <a:latin typeface="Calibri Light"/>
                        </a:defRPr>
                      </a:lvl8pPr>
                      <a:lvl9pPr marL="3657600" algn="l" defTabSz="914400" rtl="0" eaLnBrk="1" latinLnBrk="0" hangingPunct="1">
                        <a:defRPr sz="1800" kern="1200">
                          <a:solidFill>
                            <a:schemeClr val="dk1"/>
                          </a:solidFill>
                          <a:latin typeface="Calibri Light"/>
                        </a:defRPr>
                      </a:lvl9pPr>
                    </a:lstStyle>
                    <a:p>
                      <a:pPr algn="r" fontAlgn="b"/>
                      <a:r>
                        <a:rPr lang="fr-BE" sz="1600" b="1" i="1" u="none" strike="noStrike" dirty="0">
                          <a:effectLst/>
                        </a:rPr>
                        <a:t>100,0%</a:t>
                      </a:r>
                      <a:endParaRPr lang="fr-BE" sz="1600" b="1" i="1" u="none" strike="noStrike" dirty="0">
                        <a:solidFill>
                          <a:srgbClr val="000000"/>
                        </a:solidFill>
                        <a:effectLst/>
                        <a:latin typeface="Calibri" panose="020F0502020204030204" pitchFamily="34" charset="0"/>
                      </a:endParaRPr>
                    </a:p>
                  </a:txBody>
                  <a:tcPr marL="9525" marR="9525" marT="9525" marB="0" anchor="ctr">
                    <a:lnL>
                      <a:noFill/>
                    </a:lnL>
                    <a:lnR w="12700" cmpd="sng">
                      <a:solidFill>
                        <a:srgbClr val="3B66A7"/>
                      </a:solidFill>
                    </a:lnR>
                    <a:lnT w="12700" cmpd="sng">
                      <a:solidFill>
                        <a:srgbClr val="3B66A7"/>
                      </a:solidFill>
                    </a:lnT>
                    <a:lnB w="12700" cmpd="sng">
                      <a:solidFill>
                        <a:srgbClr val="3B66A7"/>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950483514"/>
                  </a:ext>
                </a:extLst>
              </a:tr>
            </a:tbl>
          </a:graphicData>
        </a:graphic>
      </p:graphicFrame>
      <p:sp>
        <p:nvSpPr>
          <p:cNvPr id="9" name="Espace réservé du contenu 2">
            <a:extLst>
              <a:ext uri="{FF2B5EF4-FFF2-40B4-BE49-F238E27FC236}">
                <a16:creationId xmlns:a16="http://schemas.microsoft.com/office/drawing/2014/main" id="{F149ED77-8775-3FC5-5768-C569411CCD42}"/>
              </a:ext>
            </a:extLst>
          </p:cNvPr>
          <p:cNvSpPr txBox="1">
            <a:spLocks/>
          </p:cNvSpPr>
          <p:nvPr/>
        </p:nvSpPr>
        <p:spPr>
          <a:xfrm>
            <a:off x="346586" y="1291041"/>
            <a:ext cx="7106266" cy="686497"/>
          </a:xfrm>
          <a:prstGeom prst="rect">
            <a:avLst/>
          </a:prstGeom>
        </p:spPr>
        <p:txBody>
          <a:bodyPr vert="horz" lIns="91440" tIns="45720" rIns="91440" bIns="45720" rtlCol="0">
            <a:normAutofit fontScale="700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fr-BE" dirty="0">
                <a:solidFill>
                  <a:prstClr val="black"/>
                </a:solidFill>
                <a:latin typeface="Times New Roman" panose="02020603050405020304" pitchFamily="18" charset="0"/>
                <a:cs typeface="Times New Roman" panose="02020603050405020304" pitchFamily="18" charset="0"/>
              </a:rPr>
              <a:t>Dépenses publiques liées à la santé et à la branche « maladie et invalidité » selon le niveau de pouvoir, Belgique, 2019 (% du total)</a:t>
            </a:r>
          </a:p>
        </p:txBody>
      </p:sp>
      <p:sp>
        <p:nvSpPr>
          <p:cNvPr id="12" name="Espace réservé du contenu 2">
            <a:extLst>
              <a:ext uri="{FF2B5EF4-FFF2-40B4-BE49-F238E27FC236}">
                <a16:creationId xmlns:a16="http://schemas.microsoft.com/office/drawing/2014/main" id="{B28BC202-36E6-B332-2866-A64052B46C6F}"/>
              </a:ext>
            </a:extLst>
          </p:cNvPr>
          <p:cNvSpPr txBox="1">
            <a:spLocks/>
          </p:cNvSpPr>
          <p:nvPr/>
        </p:nvSpPr>
        <p:spPr>
          <a:xfrm>
            <a:off x="484235" y="4793530"/>
            <a:ext cx="5890403" cy="252000"/>
          </a:xfrm>
          <a:prstGeom prst="rect">
            <a:avLst/>
          </a:prstGeom>
        </p:spPr>
        <p:txBody>
          <a:bodyPr vert="horz" lIns="91440" tIns="45720" rIns="91440" bIns="45720" rtlCol="0">
            <a:normAutofit fontScale="475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fr-BE" dirty="0">
                <a:solidFill>
                  <a:prstClr val="black"/>
                </a:solidFill>
                <a:latin typeface="Calibri Light"/>
              </a:rPr>
              <a:t>Eurostat, 2023</a:t>
            </a:r>
          </a:p>
        </p:txBody>
      </p:sp>
      <p:sp>
        <p:nvSpPr>
          <p:cNvPr id="10" name="Espace réservé du contenu 2">
            <a:extLst>
              <a:ext uri="{FF2B5EF4-FFF2-40B4-BE49-F238E27FC236}">
                <a16:creationId xmlns:a16="http://schemas.microsoft.com/office/drawing/2014/main" id="{457BBF16-4907-F6E2-2AAC-B4E8090E78D8}"/>
              </a:ext>
            </a:extLst>
          </p:cNvPr>
          <p:cNvSpPr txBox="1">
            <a:spLocks/>
          </p:cNvSpPr>
          <p:nvPr/>
        </p:nvSpPr>
        <p:spPr>
          <a:xfrm>
            <a:off x="6728600" y="1825625"/>
            <a:ext cx="4625200" cy="4351338"/>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fr-BE" dirty="0">
              <a:solidFill>
                <a:prstClr val="black"/>
              </a:solidFill>
              <a:latin typeface="Calibri Light"/>
            </a:endParaRPr>
          </a:p>
        </p:txBody>
      </p:sp>
      <p:graphicFrame>
        <p:nvGraphicFramePr>
          <p:cNvPr id="19" name="Graphique 18">
            <a:extLst>
              <a:ext uri="{FF2B5EF4-FFF2-40B4-BE49-F238E27FC236}">
                <a16:creationId xmlns:a16="http://schemas.microsoft.com/office/drawing/2014/main" id="{9C6D44DB-224B-FBF0-1C3E-432D33234B73}"/>
              </a:ext>
            </a:extLst>
          </p:cNvPr>
          <p:cNvGraphicFramePr>
            <a:graphicFrameLocks/>
          </p:cNvGraphicFramePr>
          <p:nvPr>
            <p:extLst>
              <p:ext uri="{D42A27DB-BD31-4B8C-83A1-F6EECF244321}">
                <p14:modId xmlns:p14="http://schemas.microsoft.com/office/powerpoint/2010/main" val="1599548483"/>
              </p:ext>
            </p:extLst>
          </p:nvPr>
        </p:nvGraphicFramePr>
        <p:xfrm>
          <a:off x="6728600" y="1844489"/>
          <a:ext cx="46252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671858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93A184-5AC9-41E8-8D66-6D10BFE5DF1C}"/>
              </a:ext>
            </a:extLst>
          </p:cNvPr>
          <p:cNvSpPr>
            <a:spLocks noGrp="1"/>
          </p:cNvSpPr>
          <p:nvPr>
            <p:ph type="title"/>
          </p:nvPr>
        </p:nvSpPr>
        <p:spPr>
          <a:xfrm>
            <a:off x="-79711" y="77467"/>
            <a:ext cx="11029616" cy="740156"/>
          </a:xfrm>
        </p:spPr>
        <p:txBody>
          <a:bodyPr/>
          <a:lstStyle/>
          <a:p>
            <a:r>
              <a:rPr lang="fr-FR" sz="3600" dirty="0">
                <a:latin typeface="Verdana" panose="020B0604030504040204" pitchFamily="34" charset="0"/>
                <a:ea typeface="Verdana" panose="020B0604030504040204" pitchFamily="34" charset="0"/>
                <a:cs typeface="Times New Roman" panose="02020603050405020304" pitchFamily="18" charset="0"/>
              </a:rPr>
              <a:t>Les enjeux</a:t>
            </a:r>
            <a:endParaRPr lang="fr-BE" dirty="0">
              <a:latin typeface="Verdana" panose="020B0604030504040204" pitchFamily="34" charset="0"/>
              <a:ea typeface="Verdana" panose="020B0604030504040204" pitchFamily="34" charset="0"/>
            </a:endParaRPr>
          </a:p>
        </p:txBody>
      </p:sp>
      <p:pic>
        <p:nvPicPr>
          <p:cNvPr id="6146" name="Picture 2" descr="Hôpital, hôpital , image , png , creation - PicMix">
            <a:extLst>
              <a:ext uri="{FF2B5EF4-FFF2-40B4-BE49-F238E27FC236}">
                <a16:creationId xmlns:a16="http://schemas.microsoft.com/office/drawing/2014/main" id="{8554D567-262F-B622-28E3-7114B09615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4711" y="2677548"/>
            <a:ext cx="4024566" cy="2122991"/>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F1EE3E45-732D-BA75-5CEB-7C700CE19454}"/>
              </a:ext>
            </a:extLst>
          </p:cNvPr>
          <p:cNvSpPr txBox="1"/>
          <p:nvPr/>
        </p:nvSpPr>
        <p:spPr>
          <a:xfrm>
            <a:off x="524053" y="709933"/>
            <a:ext cx="7579960"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b="0" i="0" u="none" strike="noStrike" kern="1200" cap="none" spc="0" normalizeH="0" baseline="0" noProof="0" dirty="0">
                <a:ln>
                  <a:noFill/>
                </a:ln>
                <a:solidFill>
                  <a:srgbClr val="00B0F0"/>
                </a:solidFill>
                <a:effectLst/>
                <a:uLnTx/>
                <a:uFillTx/>
                <a:latin typeface="Times New Roman" panose="02020603050405020304" pitchFamily="18" charset="0"/>
                <a:cs typeface="Times New Roman" panose="02020603050405020304" pitchFamily="18" charset="0"/>
              </a:rPr>
              <a:t>Comment garantir des soins de qualité accessible à tous ?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b="0" i="0" u="none" strike="noStrike" kern="1200" cap="none" spc="0" normalizeH="0" baseline="0" noProof="0" dirty="0">
              <a:ln>
                <a:noFill/>
              </a:ln>
              <a:solidFill>
                <a:srgbClr val="00B0F0"/>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b="0" i="0" u="none" strike="noStrike" kern="1200" cap="none" spc="0" normalizeH="0" baseline="0" noProof="0" dirty="0">
                <a:ln>
                  <a:noFill/>
                </a:ln>
                <a:solidFill>
                  <a:srgbClr val="00B0F0"/>
                </a:solidFill>
                <a:effectLst/>
                <a:uLnTx/>
                <a:uFillTx/>
                <a:latin typeface="Times New Roman" panose="02020603050405020304" pitchFamily="18" charset="0"/>
                <a:cs typeface="Times New Roman" panose="02020603050405020304" pitchFamily="18" charset="0"/>
              </a:rPr>
              <a:t>Comment organiser un financement optimal des soins de santé et des hôpitaux ?</a:t>
            </a:r>
          </a:p>
        </p:txBody>
      </p:sp>
      <p:pic>
        <p:nvPicPr>
          <p:cNvPr id="6" name="Image 5">
            <a:extLst>
              <a:ext uri="{FF2B5EF4-FFF2-40B4-BE49-F238E27FC236}">
                <a16:creationId xmlns:a16="http://schemas.microsoft.com/office/drawing/2014/main" id="{60B71263-8F56-8AB3-9176-77C33569045F}"/>
              </a:ext>
            </a:extLst>
          </p:cNvPr>
          <p:cNvPicPr>
            <a:picLocks noChangeAspect="1"/>
          </p:cNvPicPr>
          <p:nvPr/>
        </p:nvPicPr>
        <p:blipFill>
          <a:blip r:embed="rId3"/>
          <a:stretch>
            <a:fillRect/>
          </a:stretch>
        </p:blipFill>
        <p:spPr>
          <a:xfrm>
            <a:off x="7330405" y="2448904"/>
            <a:ext cx="3619500" cy="2409825"/>
          </a:xfrm>
          <a:prstGeom prst="rect">
            <a:avLst/>
          </a:prstGeom>
        </p:spPr>
      </p:pic>
    </p:spTree>
    <p:extLst>
      <p:ext uri="{BB962C8B-B14F-4D97-AF65-F5344CB8AC3E}">
        <p14:creationId xmlns:p14="http://schemas.microsoft.com/office/powerpoint/2010/main" val="6870361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OIP santé wallon est sur les rails : l'Agence tous risques ? –  cgsp-admi.be">
            <a:extLst>
              <a:ext uri="{FF2B5EF4-FFF2-40B4-BE49-F238E27FC236}">
                <a16:creationId xmlns:a16="http://schemas.microsoft.com/office/drawing/2014/main" id="{B6986E41-84A8-B688-FCC3-7FDE449CBE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5442" y="1697505"/>
            <a:ext cx="3023111" cy="1977736"/>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4693A184-5AC9-41E8-8D66-6D10BFE5DF1C}"/>
              </a:ext>
            </a:extLst>
          </p:cNvPr>
          <p:cNvSpPr>
            <a:spLocks noGrp="1"/>
          </p:cNvSpPr>
          <p:nvPr>
            <p:ph type="title"/>
          </p:nvPr>
        </p:nvSpPr>
        <p:spPr>
          <a:xfrm>
            <a:off x="-79711" y="77467"/>
            <a:ext cx="11029616" cy="740156"/>
          </a:xfrm>
        </p:spPr>
        <p:txBody>
          <a:bodyPr/>
          <a:lstStyle/>
          <a:p>
            <a:r>
              <a:rPr lang="fr-FR" sz="3600" dirty="0">
                <a:latin typeface="Verdana" panose="020B0604030504040204" pitchFamily="34" charset="0"/>
                <a:ea typeface="Verdana" panose="020B0604030504040204" pitchFamily="34" charset="0"/>
                <a:cs typeface="Times New Roman" panose="02020603050405020304" pitchFamily="18" charset="0"/>
              </a:rPr>
              <a:t>Les enjeux</a:t>
            </a:r>
            <a:endParaRPr lang="fr-BE" dirty="0">
              <a:latin typeface="Verdana" panose="020B0604030504040204" pitchFamily="34" charset="0"/>
              <a:ea typeface="Verdana" panose="020B0604030504040204" pitchFamily="34" charset="0"/>
            </a:endParaRPr>
          </a:p>
        </p:txBody>
      </p:sp>
      <p:pic>
        <p:nvPicPr>
          <p:cNvPr id="7" name="Image 6">
            <a:extLst>
              <a:ext uri="{FF2B5EF4-FFF2-40B4-BE49-F238E27FC236}">
                <a16:creationId xmlns:a16="http://schemas.microsoft.com/office/drawing/2014/main" id="{72341B27-7185-4FB5-87D1-64A64BE84D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17420" y="5975350"/>
            <a:ext cx="586773" cy="687362"/>
          </a:xfrm>
          <a:prstGeom prst="rect">
            <a:avLst/>
          </a:prstGeom>
        </p:spPr>
      </p:pic>
      <p:sp>
        <p:nvSpPr>
          <p:cNvPr id="9" name="Nuage 8">
            <a:extLst>
              <a:ext uri="{FF2B5EF4-FFF2-40B4-BE49-F238E27FC236}">
                <a16:creationId xmlns:a16="http://schemas.microsoft.com/office/drawing/2014/main" id="{7C7F6DDB-6855-F84E-D1ED-C0C9DD062165}"/>
              </a:ext>
            </a:extLst>
          </p:cNvPr>
          <p:cNvSpPr/>
          <p:nvPr/>
        </p:nvSpPr>
        <p:spPr>
          <a:xfrm>
            <a:off x="287807" y="1676892"/>
            <a:ext cx="2906162" cy="1910281"/>
          </a:xfrm>
          <a:prstGeom prst="cloud">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a:ln>
                  <a:noFill/>
                </a:ln>
                <a:solidFill>
                  <a:srgbClr val="4D4D4D"/>
                </a:solidFill>
                <a:effectLst/>
                <a:uLnTx/>
                <a:uFillTx/>
                <a:latin typeface="Abadi"/>
                <a:ea typeface="+mn-ea"/>
                <a:cs typeface="+mn-cs"/>
              </a:rPr>
              <a:t>Organisation de la politique de santé (décentralisation)</a:t>
            </a:r>
          </a:p>
        </p:txBody>
      </p:sp>
      <p:sp>
        <p:nvSpPr>
          <p:cNvPr id="11" name="Nuage 10">
            <a:extLst>
              <a:ext uri="{FF2B5EF4-FFF2-40B4-BE49-F238E27FC236}">
                <a16:creationId xmlns:a16="http://schemas.microsoft.com/office/drawing/2014/main" id="{AF258E43-92A7-3581-9446-93404B6D9580}"/>
              </a:ext>
            </a:extLst>
          </p:cNvPr>
          <p:cNvSpPr/>
          <p:nvPr/>
        </p:nvSpPr>
        <p:spPr>
          <a:xfrm>
            <a:off x="2840050" y="195998"/>
            <a:ext cx="2544023" cy="1303700"/>
          </a:xfrm>
          <a:prstGeom prst="cloud">
            <a:avLst/>
          </a:prstGeom>
          <a:solidFill>
            <a:srgbClr val="98D7E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a:ln>
                  <a:noFill/>
                </a:ln>
                <a:solidFill>
                  <a:srgbClr val="4D4D4D"/>
                </a:solidFill>
                <a:effectLst/>
                <a:uLnTx/>
                <a:uFillTx/>
                <a:latin typeface="Abadi"/>
                <a:ea typeface="+mn-ea"/>
                <a:cs typeface="+mn-cs"/>
              </a:rPr>
              <a:t>Vieillissement de la population</a:t>
            </a:r>
          </a:p>
        </p:txBody>
      </p:sp>
      <p:sp>
        <p:nvSpPr>
          <p:cNvPr id="13" name="Nuage 12">
            <a:extLst>
              <a:ext uri="{FF2B5EF4-FFF2-40B4-BE49-F238E27FC236}">
                <a16:creationId xmlns:a16="http://schemas.microsoft.com/office/drawing/2014/main" id="{1A7DE3C8-638F-46CF-9B6C-50AFFEE1D6FF}"/>
              </a:ext>
            </a:extLst>
          </p:cNvPr>
          <p:cNvSpPr/>
          <p:nvPr/>
        </p:nvSpPr>
        <p:spPr>
          <a:xfrm>
            <a:off x="8983614" y="600394"/>
            <a:ext cx="2767053" cy="1584901"/>
          </a:xfrm>
          <a:prstGeom prst="cloud">
            <a:avLst/>
          </a:prstGeom>
          <a:solidFill>
            <a:srgbClr val="98D7E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a:ln>
                  <a:noFill/>
                </a:ln>
                <a:solidFill>
                  <a:srgbClr val="4D4D4D"/>
                </a:solidFill>
                <a:effectLst/>
                <a:uLnTx/>
                <a:uFillTx/>
                <a:latin typeface="Abadi"/>
                <a:ea typeface="+mn-ea"/>
                <a:cs typeface="+mn-cs"/>
              </a:rPr>
              <a:t>Innovation et amélioration des traitements</a:t>
            </a:r>
          </a:p>
        </p:txBody>
      </p:sp>
      <p:sp>
        <p:nvSpPr>
          <p:cNvPr id="15" name="Nuage 14">
            <a:extLst>
              <a:ext uri="{FF2B5EF4-FFF2-40B4-BE49-F238E27FC236}">
                <a16:creationId xmlns:a16="http://schemas.microsoft.com/office/drawing/2014/main" id="{8E465EAD-F961-E149-1167-5EB26788CAF7}"/>
              </a:ext>
            </a:extLst>
          </p:cNvPr>
          <p:cNvSpPr/>
          <p:nvPr/>
        </p:nvSpPr>
        <p:spPr>
          <a:xfrm>
            <a:off x="5759811" y="77467"/>
            <a:ext cx="2544023" cy="1303700"/>
          </a:xfrm>
          <a:prstGeom prst="cloud">
            <a:avLst/>
          </a:prstGeom>
          <a:solidFill>
            <a:srgbClr val="98D7E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a:ln>
                  <a:noFill/>
                </a:ln>
                <a:solidFill>
                  <a:srgbClr val="4D4D4D"/>
                </a:solidFill>
                <a:effectLst/>
                <a:uLnTx/>
                <a:uFillTx/>
                <a:latin typeface="Abadi"/>
                <a:ea typeface="+mn-ea"/>
                <a:cs typeface="+mn-cs"/>
              </a:rPr>
              <a:t>Qualité et accessibilité des soins</a:t>
            </a:r>
          </a:p>
        </p:txBody>
      </p:sp>
      <p:sp>
        <p:nvSpPr>
          <p:cNvPr id="16" name="Flèche : bas 15">
            <a:extLst>
              <a:ext uri="{FF2B5EF4-FFF2-40B4-BE49-F238E27FC236}">
                <a16:creationId xmlns:a16="http://schemas.microsoft.com/office/drawing/2014/main" id="{84B03218-6190-5C7A-743B-2B01D3E313C2}"/>
              </a:ext>
            </a:extLst>
          </p:cNvPr>
          <p:cNvSpPr/>
          <p:nvPr/>
        </p:nvSpPr>
        <p:spPr>
          <a:xfrm rot="10800000">
            <a:off x="5963959" y="3526067"/>
            <a:ext cx="760491" cy="660903"/>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FFFFFF"/>
              </a:solidFill>
              <a:effectLst/>
              <a:uLnTx/>
              <a:uFillTx/>
              <a:latin typeface="Abadi"/>
              <a:ea typeface="+mn-ea"/>
              <a:cs typeface="+mn-cs"/>
            </a:endParaRPr>
          </a:p>
        </p:txBody>
      </p:sp>
      <p:sp>
        <p:nvSpPr>
          <p:cNvPr id="17" name="ZoneTexte 16">
            <a:extLst>
              <a:ext uri="{FF2B5EF4-FFF2-40B4-BE49-F238E27FC236}">
                <a16:creationId xmlns:a16="http://schemas.microsoft.com/office/drawing/2014/main" id="{F417D927-542D-DCFB-2340-D853D54B65AB}"/>
              </a:ext>
            </a:extLst>
          </p:cNvPr>
          <p:cNvSpPr txBox="1"/>
          <p:nvPr/>
        </p:nvSpPr>
        <p:spPr>
          <a:xfrm>
            <a:off x="5110970" y="4469488"/>
            <a:ext cx="333777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a:ln>
                  <a:noFill/>
                </a:ln>
                <a:solidFill>
                  <a:srgbClr val="292934"/>
                </a:solidFill>
                <a:effectLst/>
                <a:uLnTx/>
                <a:uFillTx/>
                <a:latin typeface="Abadi"/>
                <a:ea typeface="+mn-ea"/>
                <a:cs typeface="+mn-cs"/>
              </a:rPr>
              <a:t>Fonctionnement et Financement</a:t>
            </a:r>
          </a:p>
        </p:txBody>
      </p:sp>
      <p:sp>
        <p:nvSpPr>
          <p:cNvPr id="19" name="Nuage 18">
            <a:extLst>
              <a:ext uri="{FF2B5EF4-FFF2-40B4-BE49-F238E27FC236}">
                <a16:creationId xmlns:a16="http://schemas.microsoft.com/office/drawing/2014/main" id="{32642E32-D18A-1B5C-0EA7-B6D035F8DD9E}"/>
              </a:ext>
            </a:extLst>
          </p:cNvPr>
          <p:cNvSpPr/>
          <p:nvPr/>
        </p:nvSpPr>
        <p:spPr>
          <a:xfrm>
            <a:off x="526538" y="3955828"/>
            <a:ext cx="2544023" cy="1303700"/>
          </a:xfrm>
          <a:prstGeom prst="cloud">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a:ln>
                  <a:noFill/>
                </a:ln>
                <a:solidFill>
                  <a:srgbClr val="4D4D4D"/>
                </a:solidFill>
                <a:effectLst/>
                <a:uLnTx/>
                <a:uFillTx/>
                <a:latin typeface="Abadi"/>
                <a:ea typeface="+mn-ea"/>
                <a:cs typeface="+mn-cs"/>
              </a:rPr>
              <a:t>Personnel et pénurie</a:t>
            </a:r>
          </a:p>
        </p:txBody>
      </p:sp>
      <p:sp>
        <p:nvSpPr>
          <p:cNvPr id="21" name="Nuage 20">
            <a:extLst>
              <a:ext uri="{FF2B5EF4-FFF2-40B4-BE49-F238E27FC236}">
                <a16:creationId xmlns:a16="http://schemas.microsoft.com/office/drawing/2014/main" id="{935B4360-FA7E-2C60-7D68-E023482CF03B}"/>
              </a:ext>
            </a:extLst>
          </p:cNvPr>
          <p:cNvSpPr/>
          <p:nvPr/>
        </p:nvSpPr>
        <p:spPr>
          <a:xfrm>
            <a:off x="5435097" y="5239796"/>
            <a:ext cx="2578706" cy="1303700"/>
          </a:xfrm>
          <a:prstGeom prst="clou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a:ln>
                  <a:noFill/>
                </a:ln>
                <a:solidFill>
                  <a:srgbClr val="FFFFFF"/>
                </a:solidFill>
                <a:effectLst/>
                <a:uLnTx/>
                <a:uFillTx/>
                <a:latin typeface="Abadi"/>
                <a:ea typeface="+mn-ea"/>
                <a:cs typeface="+mn-cs"/>
              </a:rPr>
              <a:t>Finances publiques belges</a:t>
            </a:r>
          </a:p>
        </p:txBody>
      </p:sp>
      <p:sp>
        <p:nvSpPr>
          <p:cNvPr id="23" name="Nuage 22">
            <a:extLst>
              <a:ext uri="{FF2B5EF4-FFF2-40B4-BE49-F238E27FC236}">
                <a16:creationId xmlns:a16="http://schemas.microsoft.com/office/drawing/2014/main" id="{634D3539-30D5-88B4-AA0B-D6DB7FB7EEED}"/>
              </a:ext>
            </a:extLst>
          </p:cNvPr>
          <p:cNvSpPr/>
          <p:nvPr/>
        </p:nvSpPr>
        <p:spPr>
          <a:xfrm>
            <a:off x="8898908" y="4607678"/>
            <a:ext cx="2938415" cy="1494120"/>
          </a:xfrm>
          <a:prstGeom prst="clou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a:ln>
                  <a:noFill/>
                </a:ln>
                <a:solidFill>
                  <a:srgbClr val="FFFFFF"/>
                </a:solidFill>
                <a:effectLst/>
                <a:uLnTx/>
                <a:uFillTx/>
                <a:latin typeface="Abadi"/>
                <a:ea typeface="+mn-ea"/>
                <a:cs typeface="+mn-cs"/>
              </a:rPr>
              <a:t>Croissance des coûts (personnel, énergie, </a:t>
            </a:r>
            <a:r>
              <a:rPr kumimoji="0" lang="fr-BE" sz="1800" b="0" i="0" u="none" strike="noStrike" kern="1200" cap="none" spc="0" normalizeH="0" baseline="0" noProof="0" dirty="0" err="1">
                <a:ln>
                  <a:noFill/>
                </a:ln>
                <a:solidFill>
                  <a:srgbClr val="FFFFFF"/>
                </a:solidFill>
                <a:effectLst/>
                <a:uLnTx/>
                <a:uFillTx/>
                <a:latin typeface="Abadi"/>
                <a:ea typeface="+mn-ea"/>
                <a:cs typeface="+mn-cs"/>
              </a:rPr>
              <a:t>etc</a:t>
            </a:r>
            <a:r>
              <a:rPr kumimoji="0" lang="fr-BE" sz="1800" b="0" i="0" u="none" strike="noStrike" kern="1200" cap="none" spc="0" normalizeH="0" baseline="0" noProof="0" dirty="0">
                <a:ln>
                  <a:noFill/>
                </a:ln>
                <a:solidFill>
                  <a:srgbClr val="FFFFFF"/>
                </a:solidFill>
                <a:effectLst/>
                <a:uLnTx/>
                <a:uFillTx/>
                <a:latin typeface="Abadi"/>
                <a:ea typeface="+mn-ea"/>
                <a:cs typeface="+mn-cs"/>
              </a:rPr>
              <a:t>)</a:t>
            </a:r>
          </a:p>
        </p:txBody>
      </p:sp>
      <p:sp>
        <p:nvSpPr>
          <p:cNvPr id="25" name="Nuage 24">
            <a:extLst>
              <a:ext uri="{FF2B5EF4-FFF2-40B4-BE49-F238E27FC236}">
                <a16:creationId xmlns:a16="http://schemas.microsoft.com/office/drawing/2014/main" id="{DAF2C312-0EB3-E630-B64A-8649F173DB28}"/>
              </a:ext>
            </a:extLst>
          </p:cNvPr>
          <p:cNvSpPr/>
          <p:nvPr/>
        </p:nvSpPr>
        <p:spPr>
          <a:xfrm>
            <a:off x="9907609" y="3155061"/>
            <a:ext cx="1996584" cy="1031909"/>
          </a:xfrm>
          <a:prstGeom prst="clou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a:ln>
                  <a:noFill/>
                </a:ln>
                <a:solidFill>
                  <a:srgbClr val="FFFFFF"/>
                </a:solidFill>
                <a:effectLst/>
                <a:uLnTx/>
                <a:uFillTx/>
                <a:latin typeface="Abadi"/>
                <a:ea typeface="+mn-ea"/>
                <a:cs typeface="+mn-cs"/>
              </a:rPr>
              <a:t>Pandémie</a:t>
            </a:r>
          </a:p>
        </p:txBody>
      </p:sp>
      <p:sp>
        <p:nvSpPr>
          <p:cNvPr id="3" name="Nuage 2">
            <a:extLst>
              <a:ext uri="{FF2B5EF4-FFF2-40B4-BE49-F238E27FC236}">
                <a16:creationId xmlns:a16="http://schemas.microsoft.com/office/drawing/2014/main" id="{B22F6833-5299-8492-69DB-A62B1DC3BAC0}"/>
              </a:ext>
            </a:extLst>
          </p:cNvPr>
          <p:cNvSpPr/>
          <p:nvPr/>
        </p:nvSpPr>
        <p:spPr>
          <a:xfrm>
            <a:off x="2344812" y="5239796"/>
            <a:ext cx="2544023" cy="1303700"/>
          </a:xfrm>
          <a:prstGeom prst="cloud">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a:ln>
                  <a:noFill/>
                </a:ln>
                <a:solidFill>
                  <a:srgbClr val="4D4D4D"/>
                </a:solidFill>
                <a:effectLst/>
                <a:uLnTx/>
                <a:uFillTx/>
                <a:latin typeface="Abadi"/>
                <a:ea typeface="+mn-ea"/>
                <a:cs typeface="+mn-cs"/>
              </a:rPr>
              <a:t>Changement climatique</a:t>
            </a:r>
          </a:p>
        </p:txBody>
      </p:sp>
    </p:spTree>
    <p:extLst>
      <p:ext uri="{BB962C8B-B14F-4D97-AF65-F5344CB8AC3E}">
        <p14:creationId xmlns:p14="http://schemas.microsoft.com/office/powerpoint/2010/main" val="25391659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5">
            <a:extLst>
              <a:ext uri="{FF2B5EF4-FFF2-40B4-BE49-F238E27FC236}">
                <a16:creationId xmlns:a16="http://schemas.microsoft.com/office/drawing/2014/main" id="{1915FDF7-C350-6209-C9CE-F35D1F6D91EF}"/>
              </a:ext>
            </a:extLst>
          </p:cNvPr>
          <p:cNvSpPr txBox="1">
            <a:spLocks noChangeArrowheads="1"/>
          </p:cNvSpPr>
          <p:nvPr/>
        </p:nvSpPr>
        <p:spPr bwMode="auto">
          <a:xfrm>
            <a:off x="1524000" y="1"/>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333399"/>
              </a:solidFill>
              <a:effectLst/>
              <a:uLnTx/>
              <a:uFillTx/>
              <a:latin typeface="Comic Sans MS" panose="030F0702030302020204" pitchFamily="66" charset="0"/>
              <a:ea typeface="+mn-ea"/>
              <a:cs typeface="+mn-cs"/>
            </a:endParaRPr>
          </a:p>
        </p:txBody>
      </p:sp>
      <p:sp>
        <p:nvSpPr>
          <p:cNvPr id="18436" name="Text Box 20">
            <a:extLst>
              <a:ext uri="{FF2B5EF4-FFF2-40B4-BE49-F238E27FC236}">
                <a16:creationId xmlns:a16="http://schemas.microsoft.com/office/drawing/2014/main" id="{B2D81CC6-8188-0F08-498A-C028604071FC}"/>
              </a:ext>
            </a:extLst>
          </p:cNvPr>
          <p:cNvSpPr txBox="1">
            <a:spLocks noChangeArrowheads="1"/>
          </p:cNvSpPr>
          <p:nvPr/>
        </p:nvSpPr>
        <p:spPr bwMode="auto">
          <a:xfrm>
            <a:off x="1701800" y="1"/>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333399"/>
              </a:solidFill>
              <a:effectLst/>
              <a:uLnTx/>
              <a:uFillTx/>
              <a:latin typeface="Comic Sans MS" panose="030F0702030302020204" pitchFamily="66" charset="0"/>
              <a:ea typeface="+mn-ea"/>
              <a:cs typeface="+mn-cs"/>
            </a:endParaRPr>
          </a:p>
        </p:txBody>
      </p:sp>
      <p:pic>
        <p:nvPicPr>
          <p:cNvPr id="6" name="Image 5">
            <a:extLst>
              <a:ext uri="{FF2B5EF4-FFF2-40B4-BE49-F238E27FC236}">
                <a16:creationId xmlns:a16="http://schemas.microsoft.com/office/drawing/2014/main" id="{2AE4C308-6EBA-0EBD-A755-69A2C0B576E8}"/>
              </a:ext>
            </a:extLst>
          </p:cNvPr>
          <p:cNvPicPr>
            <a:picLocks noChangeAspect="1"/>
          </p:cNvPicPr>
          <p:nvPr/>
        </p:nvPicPr>
        <p:blipFill>
          <a:blip r:embed="rId2"/>
          <a:stretch>
            <a:fillRect/>
          </a:stretch>
        </p:blipFill>
        <p:spPr>
          <a:xfrm>
            <a:off x="117447" y="159310"/>
            <a:ext cx="8461477" cy="3184526"/>
          </a:xfrm>
          <a:prstGeom prst="rect">
            <a:avLst/>
          </a:prstGeom>
        </p:spPr>
      </p:pic>
      <p:pic>
        <p:nvPicPr>
          <p:cNvPr id="7" name="Image 6">
            <a:extLst>
              <a:ext uri="{FF2B5EF4-FFF2-40B4-BE49-F238E27FC236}">
                <a16:creationId xmlns:a16="http://schemas.microsoft.com/office/drawing/2014/main" id="{78BEB1F8-4D9B-53FC-7926-E047B8E4F6F3}"/>
              </a:ext>
            </a:extLst>
          </p:cNvPr>
          <p:cNvPicPr>
            <a:picLocks noChangeAspect="1"/>
          </p:cNvPicPr>
          <p:nvPr/>
        </p:nvPicPr>
        <p:blipFill>
          <a:blip r:embed="rId3"/>
          <a:stretch>
            <a:fillRect/>
          </a:stretch>
        </p:blipFill>
        <p:spPr>
          <a:xfrm>
            <a:off x="10129190" y="159310"/>
            <a:ext cx="1756259" cy="1850936"/>
          </a:xfrm>
          <a:prstGeom prst="rect">
            <a:avLst/>
          </a:prstGeom>
        </p:spPr>
      </p:pic>
      <p:sp>
        <p:nvSpPr>
          <p:cNvPr id="9" name="Rectangle 8">
            <a:extLst>
              <a:ext uri="{FF2B5EF4-FFF2-40B4-BE49-F238E27FC236}">
                <a16:creationId xmlns:a16="http://schemas.microsoft.com/office/drawing/2014/main" id="{0AC695DB-F324-9D1D-7797-9EA20AE8C5E7}"/>
              </a:ext>
            </a:extLst>
          </p:cNvPr>
          <p:cNvSpPr/>
          <p:nvPr/>
        </p:nvSpPr>
        <p:spPr bwMode="auto">
          <a:xfrm>
            <a:off x="226503" y="5562998"/>
            <a:ext cx="7692704" cy="40267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2200" b="0" i="1" u="none" strike="noStrike" kern="1200" cap="none" spc="0" normalizeH="0" baseline="0" noProof="0">
              <a:ln>
                <a:noFill/>
              </a:ln>
              <a:solidFill>
                <a:srgbClr val="000000"/>
              </a:solidFill>
              <a:effectLst/>
              <a:uLnTx/>
              <a:uFillTx/>
              <a:latin typeface="Arial" charset="0"/>
              <a:ea typeface="+mn-ea"/>
              <a:cs typeface="+mn-cs"/>
            </a:endParaRPr>
          </a:p>
        </p:txBody>
      </p:sp>
      <p:sp>
        <p:nvSpPr>
          <p:cNvPr id="8" name="Text Box 13">
            <a:extLst>
              <a:ext uri="{FF2B5EF4-FFF2-40B4-BE49-F238E27FC236}">
                <a16:creationId xmlns:a16="http://schemas.microsoft.com/office/drawing/2014/main" id="{A9FA9926-ED36-7F9B-2135-ED86C6B895E1}"/>
              </a:ext>
            </a:extLst>
          </p:cNvPr>
          <p:cNvSpPr txBox="1">
            <a:spLocks noChangeArrowheads="1"/>
          </p:cNvSpPr>
          <p:nvPr/>
        </p:nvSpPr>
        <p:spPr bwMode="auto">
          <a:xfrm>
            <a:off x="226503" y="3101507"/>
            <a:ext cx="89154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BE" altLang="fr-FR" sz="2000" b="1" i="0" u="none" strike="noStrike" kern="1200" cap="none" spc="0" normalizeH="0" baseline="0" noProof="0" dirty="0">
                <a:ln>
                  <a:noFill/>
                </a:ln>
                <a:solidFill>
                  <a:srgbClr val="333399"/>
                </a:solidFill>
                <a:effectLst/>
                <a:uLnTx/>
                <a:uFillTx/>
                <a:latin typeface="Times New Roman" panose="02020603050405020304" pitchFamily="18" charset="0"/>
                <a:ea typeface="+mn-ea"/>
                <a:cs typeface="Times New Roman" panose="02020603050405020304" pitchFamily="18" charset="0"/>
              </a:rPr>
              <a:t>Dernières prévisions pour 2023 et perspectives à politique inchangée</a:t>
            </a:r>
            <a:endParaRPr kumimoji="0" lang="fr-BE" altLang="fr-FR"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10" name="Image 9">
            <a:extLst>
              <a:ext uri="{FF2B5EF4-FFF2-40B4-BE49-F238E27FC236}">
                <a16:creationId xmlns:a16="http://schemas.microsoft.com/office/drawing/2014/main" id="{A9C1ED60-CDF8-FE8F-2FE0-40A3FE2F345A}"/>
              </a:ext>
            </a:extLst>
          </p:cNvPr>
          <p:cNvPicPr>
            <a:picLocks noChangeAspect="1"/>
          </p:cNvPicPr>
          <p:nvPr/>
        </p:nvPicPr>
        <p:blipFill>
          <a:blip r:embed="rId4"/>
          <a:stretch>
            <a:fillRect/>
          </a:stretch>
        </p:blipFill>
        <p:spPr>
          <a:xfrm>
            <a:off x="2977306" y="3654082"/>
            <a:ext cx="4941901" cy="2791260"/>
          </a:xfrm>
          <a:prstGeom prst="rect">
            <a:avLst/>
          </a:prstGeom>
        </p:spPr>
      </p:pic>
    </p:spTree>
    <p:extLst>
      <p:ext uri="{BB962C8B-B14F-4D97-AF65-F5344CB8AC3E}">
        <p14:creationId xmlns:p14="http://schemas.microsoft.com/office/powerpoint/2010/main" val="33015262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ZoneTexte 25">
            <a:extLst>
              <a:ext uri="{FF2B5EF4-FFF2-40B4-BE49-F238E27FC236}">
                <a16:creationId xmlns:a16="http://schemas.microsoft.com/office/drawing/2014/main" id="{523FB063-2C6E-DF43-5F73-A93B1C638AD1}"/>
              </a:ext>
            </a:extLst>
          </p:cNvPr>
          <p:cNvSpPr txBox="1"/>
          <p:nvPr/>
        </p:nvSpPr>
        <p:spPr>
          <a:xfrm>
            <a:off x="-1" y="73752"/>
            <a:ext cx="1126411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2400" b="1" i="0" u="none" strike="noStrike" kern="1200" cap="none" spc="0" normalizeH="0" baseline="0" noProof="0" dirty="0">
                <a:ln>
                  <a:noFill/>
                </a:ln>
                <a:solidFill>
                  <a:srgbClr val="4472C4"/>
                </a:solidFill>
                <a:effectLst/>
                <a:uLnTx/>
                <a:uFillTx/>
                <a:latin typeface="Calibri" panose="020F0502020204030204"/>
                <a:ea typeface="+mn-ea"/>
                <a:cs typeface="+mn-cs"/>
              </a:rPr>
              <a:t>Les enjeux des politiques publiques de demain</a:t>
            </a:r>
          </a:p>
        </p:txBody>
      </p:sp>
      <p:sp>
        <p:nvSpPr>
          <p:cNvPr id="4" name="Rectangle 3">
            <a:extLst>
              <a:ext uri="{FF2B5EF4-FFF2-40B4-BE49-F238E27FC236}">
                <a16:creationId xmlns:a16="http://schemas.microsoft.com/office/drawing/2014/main" id="{5C1C6945-D3FB-3CB7-A646-268EC2F15937}"/>
              </a:ext>
            </a:extLst>
          </p:cNvPr>
          <p:cNvSpPr/>
          <p:nvPr/>
        </p:nvSpPr>
        <p:spPr>
          <a:xfrm>
            <a:off x="185571" y="736653"/>
            <a:ext cx="2090489" cy="82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a:ln>
                  <a:noFill/>
                </a:ln>
                <a:solidFill>
                  <a:prstClr val="white"/>
                </a:solidFill>
                <a:effectLst/>
                <a:uLnTx/>
                <a:uFillTx/>
                <a:latin typeface="Calibri" panose="020F0502020204030204"/>
                <a:ea typeface="+mn-ea"/>
                <a:cs typeface="+mn-cs"/>
              </a:rPr>
              <a:t>Vieillissement de la population </a:t>
            </a:r>
          </a:p>
        </p:txBody>
      </p:sp>
      <p:sp>
        <p:nvSpPr>
          <p:cNvPr id="5" name="Rectangle 4">
            <a:extLst>
              <a:ext uri="{FF2B5EF4-FFF2-40B4-BE49-F238E27FC236}">
                <a16:creationId xmlns:a16="http://schemas.microsoft.com/office/drawing/2014/main" id="{0B0E8523-CF97-E51C-EA72-84F14B61C776}"/>
              </a:ext>
            </a:extLst>
          </p:cNvPr>
          <p:cNvSpPr/>
          <p:nvPr/>
        </p:nvSpPr>
        <p:spPr>
          <a:xfrm>
            <a:off x="3194805" y="709833"/>
            <a:ext cx="2090489" cy="82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a:ln>
                  <a:noFill/>
                </a:ln>
                <a:solidFill>
                  <a:prstClr val="white"/>
                </a:solidFill>
                <a:effectLst/>
                <a:uLnTx/>
                <a:uFillTx/>
                <a:latin typeface="Calibri" panose="020F0502020204030204"/>
                <a:ea typeface="+mn-ea"/>
                <a:cs typeface="+mn-cs"/>
              </a:rPr>
              <a:t>Santé/pensions</a:t>
            </a:r>
          </a:p>
        </p:txBody>
      </p:sp>
      <p:sp>
        <p:nvSpPr>
          <p:cNvPr id="19" name="Flèche : droite 18">
            <a:extLst>
              <a:ext uri="{FF2B5EF4-FFF2-40B4-BE49-F238E27FC236}">
                <a16:creationId xmlns:a16="http://schemas.microsoft.com/office/drawing/2014/main" id="{9736A800-717D-8297-00C8-D16E1B9555E9}"/>
              </a:ext>
            </a:extLst>
          </p:cNvPr>
          <p:cNvSpPr/>
          <p:nvPr/>
        </p:nvSpPr>
        <p:spPr>
          <a:xfrm>
            <a:off x="2489203" y="934053"/>
            <a:ext cx="574584" cy="463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numéro de diapositive 3">
            <a:extLst>
              <a:ext uri="{FF2B5EF4-FFF2-40B4-BE49-F238E27FC236}">
                <a16:creationId xmlns:a16="http://schemas.microsoft.com/office/drawing/2014/main" id="{1B8EB6D2-221E-0520-5746-BA7F995BD26C}"/>
              </a:ext>
            </a:extLst>
          </p:cNvPr>
          <p:cNvSpPr>
            <a:spLocks noGrp="1"/>
          </p:cNvSpPr>
          <p:nvPr>
            <p:ph type="sldNum" sz="quarter" idx="12"/>
          </p:nvPr>
        </p:nvSpPr>
        <p:spPr>
          <a:xfrm>
            <a:off x="9507907" y="6318803"/>
            <a:ext cx="2540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1A5E5FC-7478-4DCA-ABAA-B6C3B642C779}" type="slidenum">
              <a:rPr kumimoji="0" lang="fr-FR" altLang="fr-FR"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fr-FR" altLang="fr-FR"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 name="Flèche : droite 1">
            <a:extLst>
              <a:ext uri="{FF2B5EF4-FFF2-40B4-BE49-F238E27FC236}">
                <a16:creationId xmlns:a16="http://schemas.microsoft.com/office/drawing/2014/main" id="{747E8A01-D2AB-5C52-D3B9-003DE47C9D8F}"/>
              </a:ext>
            </a:extLst>
          </p:cNvPr>
          <p:cNvSpPr/>
          <p:nvPr/>
        </p:nvSpPr>
        <p:spPr>
          <a:xfrm rot="5400000">
            <a:off x="759995" y="1737794"/>
            <a:ext cx="574584" cy="463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35ED13B7-A367-171B-A5FA-FE2F54A02782}"/>
              </a:ext>
            </a:extLst>
          </p:cNvPr>
          <p:cNvSpPr/>
          <p:nvPr/>
        </p:nvSpPr>
        <p:spPr>
          <a:xfrm>
            <a:off x="127894" y="2388302"/>
            <a:ext cx="2090489" cy="82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a:ln>
                  <a:noFill/>
                </a:ln>
                <a:solidFill>
                  <a:prstClr val="white"/>
                </a:solidFill>
                <a:effectLst/>
                <a:uLnTx/>
                <a:uFillTx/>
                <a:latin typeface="Calibri" panose="020F0502020204030204"/>
                <a:ea typeface="+mn-ea"/>
                <a:cs typeface="+mn-cs"/>
              </a:rPr>
              <a:t>Croissance</a:t>
            </a:r>
          </a:p>
        </p:txBody>
      </p:sp>
      <p:sp>
        <p:nvSpPr>
          <p:cNvPr id="13" name="Flèche : droite 12">
            <a:extLst>
              <a:ext uri="{FF2B5EF4-FFF2-40B4-BE49-F238E27FC236}">
                <a16:creationId xmlns:a16="http://schemas.microsoft.com/office/drawing/2014/main" id="{C4B3F038-F0BE-4D09-33EF-51BCD209BC5B}"/>
              </a:ext>
            </a:extLst>
          </p:cNvPr>
          <p:cNvSpPr/>
          <p:nvPr/>
        </p:nvSpPr>
        <p:spPr>
          <a:xfrm rot="5400000">
            <a:off x="3952757" y="1686760"/>
            <a:ext cx="574584" cy="463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FDCEAF28-2D6F-C9B3-68A8-27E64EEEA12A}"/>
              </a:ext>
            </a:extLst>
          </p:cNvPr>
          <p:cNvSpPr/>
          <p:nvPr/>
        </p:nvSpPr>
        <p:spPr>
          <a:xfrm>
            <a:off x="3426458" y="2435075"/>
            <a:ext cx="2090489" cy="82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a:ln>
                  <a:noFill/>
                </a:ln>
                <a:solidFill>
                  <a:prstClr val="white"/>
                </a:solidFill>
                <a:effectLst/>
                <a:uLnTx/>
                <a:uFillTx/>
                <a:latin typeface="Calibri" panose="020F0502020204030204"/>
                <a:ea typeface="+mn-ea"/>
                <a:cs typeface="+mn-cs"/>
              </a:rPr>
              <a:t>Finances publiques</a:t>
            </a:r>
          </a:p>
        </p:txBody>
      </p:sp>
      <p:sp>
        <p:nvSpPr>
          <p:cNvPr id="16" name="Flèche : droite 15">
            <a:extLst>
              <a:ext uri="{FF2B5EF4-FFF2-40B4-BE49-F238E27FC236}">
                <a16:creationId xmlns:a16="http://schemas.microsoft.com/office/drawing/2014/main" id="{C45043F5-6419-72E2-E22B-A32E3D460BBE}"/>
              </a:ext>
            </a:extLst>
          </p:cNvPr>
          <p:cNvSpPr/>
          <p:nvPr/>
        </p:nvSpPr>
        <p:spPr>
          <a:xfrm rot="10800000">
            <a:off x="2589712" y="2567708"/>
            <a:ext cx="574584" cy="463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age 7">
            <a:extLst>
              <a:ext uri="{FF2B5EF4-FFF2-40B4-BE49-F238E27FC236}">
                <a16:creationId xmlns:a16="http://schemas.microsoft.com/office/drawing/2014/main" id="{C54455DD-DD96-0986-9D60-36A092A8185E}"/>
              </a:ext>
            </a:extLst>
          </p:cNvPr>
          <p:cNvPicPr>
            <a:picLocks noChangeAspect="1"/>
          </p:cNvPicPr>
          <p:nvPr/>
        </p:nvPicPr>
        <p:blipFill>
          <a:blip r:embed="rId2"/>
          <a:stretch>
            <a:fillRect/>
          </a:stretch>
        </p:blipFill>
        <p:spPr>
          <a:xfrm>
            <a:off x="0" y="3765132"/>
            <a:ext cx="5808266" cy="2039940"/>
          </a:xfrm>
          <a:prstGeom prst="rect">
            <a:avLst/>
          </a:prstGeom>
        </p:spPr>
      </p:pic>
      <p:pic>
        <p:nvPicPr>
          <p:cNvPr id="10" name="Image 9">
            <a:extLst>
              <a:ext uri="{FF2B5EF4-FFF2-40B4-BE49-F238E27FC236}">
                <a16:creationId xmlns:a16="http://schemas.microsoft.com/office/drawing/2014/main" id="{B1C666CD-F8D8-547F-E3B5-782577ED8D4F}"/>
              </a:ext>
            </a:extLst>
          </p:cNvPr>
          <p:cNvPicPr>
            <a:picLocks noChangeAspect="1"/>
          </p:cNvPicPr>
          <p:nvPr/>
        </p:nvPicPr>
        <p:blipFill>
          <a:blip r:embed="rId3"/>
          <a:stretch>
            <a:fillRect/>
          </a:stretch>
        </p:blipFill>
        <p:spPr>
          <a:xfrm>
            <a:off x="6070428" y="3257196"/>
            <a:ext cx="5673649" cy="3600857"/>
          </a:xfrm>
          <a:prstGeom prst="rect">
            <a:avLst/>
          </a:prstGeom>
        </p:spPr>
      </p:pic>
      <p:pic>
        <p:nvPicPr>
          <p:cNvPr id="17" name="Image 16">
            <a:extLst>
              <a:ext uri="{FF2B5EF4-FFF2-40B4-BE49-F238E27FC236}">
                <a16:creationId xmlns:a16="http://schemas.microsoft.com/office/drawing/2014/main" id="{2B040A81-4A11-3D8A-CF06-B9D9AD921BC4}"/>
              </a:ext>
            </a:extLst>
          </p:cNvPr>
          <p:cNvPicPr>
            <a:picLocks noChangeAspect="1"/>
          </p:cNvPicPr>
          <p:nvPr/>
        </p:nvPicPr>
        <p:blipFill>
          <a:blip r:embed="rId4"/>
          <a:stretch>
            <a:fillRect/>
          </a:stretch>
        </p:blipFill>
        <p:spPr>
          <a:xfrm>
            <a:off x="10310494" y="208413"/>
            <a:ext cx="1545563" cy="1941861"/>
          </a:xfrm>
          <a:prstGeom prst="rect">
            <a:avLst/>
          </a:prstGeom>
        </p:spPr>
      </p:pic>
      <p:sp>
        <p:nvSpPr>
          <p:cNvPr id="6" name="Rectangle 5">
            <a:extLst>
              <a:ext uri="{FF2B5EF4-FFF2-40B4-BE49-F238E27FC236}">
                <a16:creationId xmlns:a16="http://schemas.microsoft.com/office/drawing/2014/main" id="{2A03C657-EA40-EA20-FB93-508C5B5FA8D4}"/>
              </a:ext>
            </a:extLst>
          </p:cNvPr>
          <p:cNvSpPr/>
          <p:nvPr/>
        </p:nvSpPr>
        <p:spPr>
          <a:xfrm>
            <a:off x="6547579" y="1414807"/>
            <a:ext cx="2090489" cy="82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a:ln>
                  <a:noFill/>
                </a:ln>
                <a:solidFill>
                  <a:prstClr val="white"/>
                </a:solidFill>
                <a:effectLst/>
                <a:uLnTx/>
                <a:uFillTx/>
                <a:latin typeface="Calibri" panose="020F0502020204030204"/>
                <a:ea typeface="+mn-ea"/>
                <a:cs typeface="+mn-cs"/>
              </a:rPr>
              <a:t>Climat et transition climatique</a:t>
            </a:r>
          </a:p>
        </p:txBody>
      </p:sp>
      <p:sp>
        <p:nvSpPr>
          <p:cNvPr id="7" name="Flèche : droite 6">
            <a:extLst>
              <a:ext uri="{FF2B5EF4-FFF2-40B4-BE49-F238E27FC236}">
                <a16:creationId xmlns:a16="http://schemas.microsoft.com/office/drawing/2014/main" id="{FA4D4043-CB53-9524-BF00-8869AF75E705}"/>
              </a:ext>
            </a:extLst>
          </p:cNvPr>
          <p:cNvSpPr/>
          <p:nvPr/>
        </p:nvSpPr>
        <p:spPr>
          <a:xfrm rot="10800000">
            <a:off x="5621412" y="1646999"/>
            <a:ext cx="785134" cy="35773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473123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AC089D-7C83-B1B5-6788-5E079374D2BA}"/>
            </a:ext>
          </a:extLst>
        </p:cNvPr>
        <p:cNvGrpSpPr/>
        <p:nvPr/>
      </p:nvGrpSpPr>
      <p:grpSpPr>
        <a:xfrm>
          <a:off x="0" y="0"/>
          <a:ext cx="0" cy="0"/>
          <a:chOff x="0" y="0"/>
          <a:chExt cx="0" cy="0"/>
        </a:xfrm>
      </p:grpSpPr>
      <p:sp>
        <p:nvSpPr>
          <p:cNvPr id="3" name="AutoShape 2" descr="Graphique 7.1. Dépenses de santé en pourcentage du PIB, 2019 (ou année la plus proche) et 2020">
            <a:extLst>
              <a:ext uri="{FF2B5EF4-FFF2-40B4-BE49-F238E27FC236}">
                <a16:creationId xmlns:a16="http://schemas.microsoft.com/office/drawing/2014/main" id="{FEF40103-E05C-9C67-387E-8847426403C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292934"/>
              </a:solidFill>
              <a:effectLst/>
              <a:uLnTx/>
              <a:uFillTx/>
              <a:latin typeface="Abadi"/>
              <a:ea typeface="+mn-ea"/>
              <a:cs typeface="+mn-cs"/>
            </a:endParaRPr>
          </a:p>
        </p:txBody>
      </p:sp>
      <p:pic>
        <p:nvPicPr>
          <p:cNvPr id="4" name="Image 3">
            <a:extLst>
              <a:ext uri="{FF2B5EF4-FFF2-40B4-BE49-F238E27FC236}">
                <a16:creationId xmlns:a16="http://schemas.microsoft.com/office/drawing/2014/main" id="{73CC8183-C564-4550-585E-49DF8D2BE662}"/>
              </a:ext>
            </a:extLst>
          </p:cNvPr>
          <p:cNvPicPr>
            <a:picLocks noChangeAspect="1"/>
          </p:cNvPicPr>
          <p:nvPr/>
        </p:nvPicPr>
        <p:blipFill>
          <a:blip r:embed="rId2"/>
          <a:stretch>
            <a:fillRect/>
          </a:stretch>
        </p:blipFill>
        <p:spPr>
          <a:xfrm>
            <a:off x="6576069" y="2180879"/>
            <a:ext cx="5485970" cy="4200871"/>
          </a:xfrm>
          <a:prstGeom prst="rect">
            <a:avLst/>
          </a:prstGeom>
        </p:spPr>
      </p:pic>
      <p:pic>
        <p:nvPicPr>
          <p:cNvPr id="5" name="Image 4">
            <a:extLst>
              <a:ext uri="{FF2B5EF4-FFF2-40B4-BE49-F238E27FC236}">
                <a16:creationId xmlns:a16="http://schemas.microsoft.com/office/drawing/2014/main" id="{E60A413F-EDCC-7E43-84D0-CA20B95D6892}"/>
              </a:ext>
            </a:extLst>
          </p:cNvPr>
          <p:cNvPicPr>
            <a:picLocks noChangeAspect="1"/>
          </p:cNvPicPr>
          <p:nvPr/>
        </p:nvPicPr>
        <p:blipFill>
          <a:blip r:embed="rId3"/>
          <a:stretch>
            <a:fillRect/>
          </a:stretch>
        </p:blipFill>
        <p:spPr>
          <a:xfrm>
            <a:off x="0" y="5576054"/>
            <a:ext cx="1824839" cy="1281946"/>
          </a:xfrm>
          <a:prstGeom prst="rect">
            <a:avLst/>
          </a:prstGeom>
        </p:spPr>
      </p:pic>
      <p:sp>
        <p:nvSpPr>
          <p:cNvPr id="8" name="ZoneTexte 7">
            <a:extLst>
              <a:ext uri="{FF2B5EF4-FFF2-40B4-BE49-F238E27FC236}">
                <a16:creationId xmlns:a16="http://schemas.microsoft.com/office/drawing/2014/main" id="{1386A80A-4563-0D9F-D151-BF0C1DEEF0EA}"/>
              </a:ext>
            </a:extLst>
          </p:cNvPr>
          <p:cNvSpPr txBox="1"/>
          <p:nvPr/>
        </p:nvSpPr>
        <p:spPr>
          <a:xfrm>
            <a:off x="76359" y="3276600"/>
            <a:ext cx="5742550" cy="2308324"/>
          </a:xfrm>
          <a:prstGeom prst="rect">
            <a:avLst/>
          </a:prstGeom>
          <a:noFill/>
        </p:spPr>
        <p:txBody>
          <a:bodyPr wrap="square">
            <a:spAutoFit/>
          </a:bodyPr>
          <a:lstStyle/>
          <a:p>
            <a:pPr algn="just"/>
            <a:r>
              <a:rPr lang="fr-FR" sz="1600" dirty="0">
                <a:latin typeface="Times New Roman" panose="02020603050405020304" pitchFamily="18" charset="0"/>
                <a:cs typeface="Times New Roman" panose="02020603050405020304" pitchFamily="18" charset="0"/>
              </a:rPr>
              <a:t>2020 : moyenne européenne a connu une augmentation des dépenses de prestations sociales en % du PIB, passant de 26,82 % en 2019 à 30,20 % du PIB en 2020</a:t>
            </a:r>
          </a:p>
          <a:p>
            <a:pPr algn="just"/>
            <a:endParaRPr lang="fr-FR" sz="1600" dirty="0">
              <a:latin typeface="Times New Roman" panose="02020603050405020304" pitchFamily="18" charset="0"/>
              <a:cs typeface="Times New Roman" panose="02020603050405020304" pitchFamily="18" charset="0"/>
            </a:endParaRPr>
          </a:p>
          <a:p>
            <a:pPr algn="just"/>
            <a:r>
              <a:rPr lang="fr-FR" sz="1600" dirty="0">
                <a:latin typeface="Times New Roman" panose="02020603050405020304" pitchFamily="18" charset="0"/>
                <a:cs typeface="Times New Roman" panose="02020603050405020304" pitchFamily="18" charset="0"/>
              </a:rPr>
              <a:t>Belgique : 31,23% du PIB</a:t>
            </a:r>
          </a:p>
          <a:p>
            <a:pPr algn="just"/>
            <a:endParaRPr lang="fr-FR" sz="1600" dirty="0">
              <a:latin typeface="Times New Roman" panose="02020603050405020304" pitchFamily="18" charset="0"/>
              <a:cs typeface="Times New Roman" panose="02020603050405020304" pitchFamily="18" charset="0"/>
            </a:endParaRPr>
          </a:p>
          <a:p>
            <a:pPr algn="just"/>
            <a:r>
              <a:rPr lang="fr-FR" sz="1600" dirty="0">
                <a:latin typeface="Times New Roman" panose="02020603050405020304" pitchFamily="18" charset="0"/>
                <a:cs typeface="Times New Roman" panose="02020603050405020304" pitchFamily="18" charset="0"/>
              </a:rPr>
              <a:t>Attention effet dénominateur : le PIB s’est contracté dans plusieurs pays (Belgique et Allemagne) alors que d’autres pays (Luxembourg et Irlande) ont connu une croissance du PIB. </a:t>
            </a:r>
            <a:endParaRPr lang="fr-BE" sz="1600" dirty="0">
              <a:latin typeface="Times New Roman" panose="02020603050405020304" pitchFamily="18" charset="0"/>
              <a:cs typeface="Times New Roman" panose="02020603050405020304" pitchFamily="18" charset="0"/>
            </a:endParaRPr>
          </a:p>
        </p:txBody>
      </p:sp>
      <p:sp>
        <p:nvSpPr>
          <p:cNvPr id="12" name="Espace réservé du numéro de diapositive 3">
            <a:extLst>
              <a:ext uri="{FF2B5EF4-FFF2-40B4-BE49-F238E27FC236}">
                <a16:creationId xmlns:a16="http://schemas.microsoft.com/office/drawing/2014/main" id="{CCCAFF87-9707-156F-0E2F-87AB2322260F}"/>
              </a:ext>
            </a:extLst>
          </p:cNvPr>
          <p:cNvSpPr txBox="1">
            <a:spLocks/>
          </p:cNvSpPr>
          <p:nvPr/>
        </p:nvSpPr>
        <p:spPr bwMode="auto">
          <a:xfrm>
            <a:off x="9901844" y="6381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DDCB15D-D540-4DC7-96B7-291FCCAD4D00}" type="slidenum">
              <a:rPr kumimoji="0" lang="en-US" altLang="fr-FR"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fr-FR"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6" name="Image 5">
            <a:extLst>
              <a:ext uri="{FF2B5EF4-FFF2-40B4-BE49-F238E27FC236}">
                <a16:creationId xmlns:a16="http://schemas.microsoft.com/office/drawing/2014/main" id="{3899DAF0-AFD1-B345-ABD1-7298E75DBF25}"/>
              </a:ext>
            </a:extLst>
          </p:cNvPr>
          <p:cNvPicPr>
            <a:picLocks noChangeAspect="1"/>
          </p:cNvPicPr>
          <p:nvPr/>
        </p:nvPicPr>
        <p:blipFill>
          <a:blip r:embed="rId4"/>
          <a:stretch>
            <a:fillRect/>
          </a:stretch>
        </p:blipFill>
        <p:spPr>
          <a:xfrm>
            <a:off x="0" y="43046"/>
            <a:ext cx="6291190" cy="3130687"/>
          </a:xfrm>
          <a:prstGeom prst="rect">
            <a:avLst/>
          </a:prstGeom>
        </p:spPr>
      </p:pic>
      <p:sp>
        <p:nvSpPr>
          <p:cNvPr id="7" name="Flèche : courbe vers la gauche 6">
            <a:extLst>
              <a:ext uri="{FF2B5EF4-FFF2-40B4-BE49-F238E27FC236}">
                <a16:creationId xmlns:a16="http://schemas.microsoft.com/office/drawing/2014/main" id="{78C5419E-EA40-89D7-234A-7312673C283A}"/>
              </a:ext>
            </a:extLst>
          </p:cNvPr>
          <p:cNvSpPr/>
          <p:nvPr/>
        </p:nvSpPr>
        <p:spPr>
          <a:xfrm rot="18458531">
            <a:off x="7013992" y="432341"/>
            <a:ext cx="814647" cy="1506571"/>
          </a:xfrm>
          <a:prstGeom prst="curvedLef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Tree>
    <p:extLst>
      <p:ext uri="{BB962C8B-B14F-4D97-AF65-F5344CB8AC3E}">
        <p14:creationId xmlns:p14="http://schemas.microsoft.com/office/powerpoint/2010/main" val="2525202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3">
            <a:extLst>
              <a:ext uri="{FF2B5EF4-FFF2-40B4-BE49-F238E27FC236}">
                <a16:creationId xmlns:a16="http://schemas.microsoft.com/office/drawing/2014/main" id="{1B8EB6D2-221E-0520-5746-BA7F995BD26C}"/>
              </a:ext>
            </a:extLst>
          </p:cNvPr>
          <p:cNvSpPr>
            <a:spLocks noGrp="1"/>
          </p:cNvSpPr>
          <p:nvPr>
            <p:ph type="sldNum" sz="quarter" idx="12"/>
          </p:nvPr>
        </p:nvSpPr>
        <p:spPr>
          <a:xfrm>
            <a:off x="9507907" y="6318803"/>
            <a:ext cx="2540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1A5E5FC-7478-4DCA-ABAA-B6C3B642C779}" type="slidenum">
              <a:rPr kumimoji="0" lang="fr-FR" altLang="fr-FR"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fr-FR" altLang="fr-FR"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1" name="ZoneTexte 10">
            <a:extLst>
              <a:ext uri="{FF2B5EF4-FFF2-40B4-BE49-F238E27FC236}">
                <a16:creationId xmlns:a16="http://schemas.microsoft.com/office/drawing/2014/main" id="{3F968A95-5ED6-5BC7-DB71-0625D87344F4}"/>
              </a:ext>
            </a:extLst>
          </p:cNvPr>
          <p:cNvSpPr txBox="1"/>
          <p:nvPr/>
        </p:nvSpPr>
        <p:spPr>
          <a:xfrm>
            <a:off x="281884" y="6316570"/>
            <a:ext cx="389589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https://www.conseilsuperieurdesfinances.be/fr/le-conseil-superieur-des-finances/comite-detude-sur-le-vieillissement</a:t>
            </a:r>
            <a:endParaRPr kumimoji="0" lang="fr-BE"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Image 2">
            <a:extLst>
              <a:ext uri="{FF2B5EF4-FFF2-40B4-BE49-F238E27FC236}">
                <a16:creationId xmlns:a16="http://schemas.microsoft.com/office/drawing/2014/main" id="{1BF9909B-4601-FE4E-A59D-F1F84F1AEF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315" y="259416"/>
            <a:ext cx="8310892" cy="5317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5">
            <a:extLst>
              <a:ext uri="{FF2B5EF4-FFF2-40B4-BE49-F238E27FC236}">
                <a16:creationId xmlns:a16="http://schemas.microsoft.com/office/drawing/2014/main" id="{88B54181-2793-9962-F5A8-4831743610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5764" y="4697563"/>
            <a:ext cx="1117600"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97275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Espace réservé du numéro de diapositive 3">
            <a:extLst>
              <a:ext uri="{FF2B5EF4-FFF2-40B4-BE49-F238E27FC236}">
                <a16:creationId xmlns:a16="http://schemas.microsoft.com/office/drawing/2014/main" id="{F7B4CF56-28BA-746E-14B7-B64F2C03CBD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3273DE9-B5F4-47B4-8A8C-AA53FA4E7370}" type="slidenum">
              <a:rPr kumimoji="0" lang="en-US" altLang="fr-FR"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fr-FR"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9027" name="ZoneTexte 11">
            <a:extLst>
              <a:ext uri="{FF2B5EF4-FFF2-40B4-BE49-F238E27FC236}">
                <a16:creationId xmlns:a16="http://schemas.microsoft.com/office/drawing/2014/main" id="{CD73E74D-563D-A928-8F01-9AC41563F34C}"/>
              </a:ext>
            </a:extLst>
          </p:cNvPr>
          <p:cNvSpPr txBox="1">
            <a:spLocks noChangeArrowheads="1"/>
          </p:cNvSpPr>
          <p:nvPr/>
        </p:nvSpPr>
        <p:spPr bwMode="auto">
          <a:xfrm>
            <a:off x="76200" y="76200"/>
            <a:ext cx="7162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BE" altLang="fr-FR"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Un pas plus loin ?</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fr-BE" altLang="fr-FR"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29028" name="Sous-titre 2">
            <a:extLst>
              <a:ext uri="{FF2B5EF4-FFF2-40B4-BE49-F238E27FC236}">
                <a16:creationId xmlns:a16="http://schemas.microsoft.com/office/drawing/2014/main" id="{6EAB313D-B94A-19CC-9D55-A5F434321E5E}"/>
              </a:ext>
            </a:extLst>
          </p:cNvPr>
          <p:cNvSpPr txBox="1">
            <a:spLocks noChangeArrowheads="1"/>
          </p:cNvSpPr>
          <p:nvPr/>
        </p:nvSpPr>
        <p:spPr bwMode="auto">
          <a:xfrm>
            <a:off x="0" y="642938"/>
            <a:ext cx="1127760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fr-BE" altLang="fr-FR"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Impacts des compétences qui pourraient encore être transférées</a:t>
            </a:r>
          </a:p>
        </p:txBody>
      </p:sp>
      <p:sp>
        <p:nvSpPr>
          <p:cNvPr id="129029" name="ZoneTexte 1">
            <a:extLst>
              <a:ext uri="{FF2B5EF4-FFF2-40B4-BE49-F238E27FC236}">
                <a16:creationId xmlns:a16="http://schemas.microsoft.com/office/drawing/2014/main" id="{6034CD10-D349-BAF1-CA2B-13117DF53CAC}"/>
              </a:ext>
            </a:extLst>
          </p:cNvPr>
          <p:cNvSpPr txBox="1">
            <a:spLocks noChangeArrowheads="1"/>
          </p:cNvSpPr>
          <p:nvPr/>
        </p:nvSpPr>
        <p:spPr bwMode="auto">
          <a:xfrm>
            <a:off x="228600" y="1282700"/>
            <a:ext cx="11353800" cy="2477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85750" marR="0" lvl="0" indent="-285750" algn="just" defTabSz="914400" rtl="0" eaLnBrk="1" fontAlgn="base" latinLnBrk="0" hangingPunct="1">
              <a:lnSpc>
                <a:spcPct val="114000"/>
              </a:lnSpc>
              <a:spcBef>
                <a:spcPct val="0"/>
              </a:spcBef>
              <a:spcAft>
                <a:spcPts val="600"/>
              </a:spcAft>
              <a:buClrTx/>
              <a:buSzTx/>
              <a:buFontTx/>
              <a:buChar char="•"/>
              <a:tabLst/>
              <a:defRPr/>
            </a:pPr>
            <a:r>
              <a:rPr kumimoji="0" lang="fr-FR" altLang="fr-FR" sz="2000" b="0" i="0" u="none" strike="noStrike" kern="1200" cap="none" spc="0" normalizeH="0" baseline="0" noProof="0" dirty="0">
                <a:ln>
                  <a:noFill/>
                </a:ln>
                <a:solidFill>
                  <a:srgbClr val="000000"/>
                </a:solidFill>
                <a:effectLst/>
                <a:uLnTx/>
                <a:uFillTx/>
                <a:latin typeface="Times New Roman" panose="02020603050405020304" pitchFamily="18" charset="0"/>
                <a:ea typeface="ヒラギノ角ゴ Pro W3"/>
                <a:cs typeface="Times New Roman" panose="02020603050405020304" pitchFamily="18" charset="0"/>
              </a:rPr>
              <a:t>Les demandes sont importantes du côté de certains partis flamands et certains acteurs (voir débat parlement flamand)</a:t>
            </a:r>
          </a:p>
          <a:p>
            <a:pPr marL="285750" marR="0" lvl="0" indent="-285750" algn="l" defTabSz="914400" rtl="0" eaLnBrk="1" fontAlgn="base" latinLnBrk="0" hangingPunct="1">
              <a:lnSpc>
                <a:spcPct val="114000"/>
              </a:lnSpc>
              <a:spcBef>
                <a:spcPct val="0"/>
              </a:spcBef>
              <a:spcAft>
                <a:spcPts val="600"/>
              </a:spcAft>
              <a:buClrTx/>
              <a:buSzTx/>
              <a:buFontTx/>
              <a:buChar char="•"/>
              <a:tabLst/>
              <a:defRPr/>
            </a:pPr>
            <a:r>
              <a:rPr kumimoji="0" lang="fr-FR" altLang="fr-FR" sz="2000" b="0" i="0" u="none" strike="noStrike" kern="1200" cap="none" spc="0" normalizeH="0" baseline="0" noProof="0" dirty="0">
                <a:ln>
                  <a:noFill/>
                </a:ln>
                <a:solidFill>
                  <a:srgbClr val="000000"/>
                </a:solidFill>
                <a:effectLst/>
                <a:uLnTx/>
                <a:uFillTx/>
                <a:latin typeface="Times New Roman" panose="02020603050405020304" pitchFamily="18" charset="0"/>
                <a:ea typeface="ヒラギノ角ゴ Pro W3"/>
                <a:cs typeface="Times New Roman" panose="02020603050405020304" pitchFamily="18" charset="0"/>
              </a:rPr>
              <a:t>Pour des questions de cohérences avec des « paquets homogènes de compétences » : soins de santé</a:t>
            </a:r>
          </a:p>
          <a:p>
            <a:pPr marL="285750" marR="0" lvl="0" indent="-285750" algn="l" defTabSz="914400" rtl="0" eaLnBrk="1" fontAlgn="base" latinLnBrk="0" hangingPunct="1">
              <a:lnSpc>
                <a:spcPct val="114000"/>
              </a:lnSpc>
              <a:spcBef>
                <a:spcPct val="0"/>
              </a:spcBef>
              <a:spcAft>
                <a:spcPts val="600"/>
              </a:spcAft>
              <a:buClrTx/>
              <a:buSzTx/>
              <a:buFontTx/>
              <a:buChar char="•"/>
              <a:tabLst/>
              <a:defRPr/>
            </a:pPr>
            <a:r>
              <a:rPr kumimoji="0" lang="fr-FR" altLang="fr-FR" sz="2000" b="0" i="0" u="none" strike="noStrike" kern="1200" cap="none" spc="0" normalizeH="0" baseline="0" noProof="0" dirty="0">
                <a:ln>
                  <a:noFill/>
                </a:ln>
                <a:solidFill>
                  <a:srgbClr val="000000"/>
                </a:solidFill>
                <a:effectLst/>
                <a:uLnTx/>
                <a:uFillTx/>
                <a:latin typeface="Times New Roman" panose="02020603050405020304" pitchFamily="18" charset="0"/>
                <a:ea typeface="ヒラギノ角ゴ Pro W3"/>
                <a:cs typeface="Times New Roman" panose="02020603050405020304" pitchFamily="18" charset="0"/>
              </a:rPr>
              <a:t>Pour des questions de « responsabilisation » : chômage</a:t>
            </a:r>
          </a:p>
          <a:p>
            <a:pPr marL="285750" marR="0" lvl="0" indent="-285750" algn="l" defTabSz="914400" rtl="0" eaLnBrk="1" fontAlgn="base" latinLnBrk="0" hangingPunct="1">
              <a:lnSpc>
                <a:spcPct val="114000"/>
              </a:lnSpc>
              <a:spcBef>
                <a:spcPct val="0"/>
              </a:spcBef>
              <a:spcAft>
                <a:spcPts val="600"/>
              </a:spcAft>
              <a:buClrTx/>
              <a:buSzTx/>
              <a:buFontTx/>
              <a:buChar char="•"/>
              <a:tabLst/>
              <a:defRPr/>
            </a:pPr>
            <a:r>
              <a:rPr kumimoji="0" lang="fr-FR" altLang="fr-FR" sz="2000" b="0" i="0" u="none" strike="noStrike" kern="1200" cap="none" spc="0" normalizeH="0" baseline="0" noProof="0" dirty="0">
                <a:ln>
                  <a:noFill/>
                </a:ln>
                <a:solidFill>
                  <a:srgbClr val="000000"/>
                </a:solidFill>
                <a:effectLst/>
                <a:uLnTx/>
                <a:uFillTx/>
                <a:latin typeface="Times New Roman" panose="02020603050405020304" pitchFamily="18" charset="0"/>
                <a:ea typeface="ヒラギノ角ゴ Pro W3"/>
                <a:cs typeface="Times New Roman" panose="02020603050405020304" pitchFamily="18" charset="0"/>
              </a:rPr>
              <a:t>Pour des questions de « préférences différenciées » : (pré-)pensions</a:t>
            </a:r>
          </a:p>
          <a:p>
            <a:pPr marL="285750" marR="0" lvl="0" indent="-285750" algn="l" defTabSz="914400" rtl="0" eaLnBrk="1" fontAlgn="base" latinLnBrk="0" hangingPunct="1">
              <a:lnSpc>
                <a:spcPct val="114000"/>
              </a:lnSpc>
              <a:spcBef>
                <a:spcPct val="0"/>
              </a:spcBef>
              <a:spcAft>
                <a:spcPts val="600"/>
              </a:spcAft>
              <a:buClrTx/>
              <a:buSzTx/>
              <a:buFontTx/>
              <a:buChar char="•"/>
              <a:tabLst/>
              <a:defRPr/>
            </a:pPr>
            <a:endParaRPr kumimoji="0" lang="fr-FR" altLang="fr-FR" sz="2000" b="0" i="0" u="none" strike="noStrike" kern="1200" cap="none" spc="0" normalizeH="0" baseline="0" noProof="0" dirty="0">
              <a:ln>
                <a:noFill/>
              </a:ln>
              <a:solidFill>
                <a:srgbClr val="000000"/>
              </a:solidFill>
              <a:effectLst/>
              <a:uLnTx/>
              <a:uFillTx/>
              <a:latin typeface="Times New Roman" panose="02020603050405020304" pitchFamily="18" charset="0"/>
              <a:ea typeface="ヒラギノ角ゴ Pro W3"/>
              <a:cs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Espace réservé du numéro de diapositive 3">
            <a:extLst>
              <a:ext uri="{FF2B5EF4-FFF2-40B4-BE49-F238E27FC236}">
                <a16:creationId xmlns:a16="http://schemas.microsoft.com/office/drawing/2014/main" id="{0A1C0131-E927-A5DA-F756-EB64425696F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6EC65A-7532-48E4-B7BD-3A0DDF0773CF}" type="slidenum">
              <a:rPr kumimoji="0" lang="en-US" altLang="fr-FR"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fr-FR"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0051" name="ZoneTexte 1">
            <a:extLst>
              <a:ext uri="{FF2B5EF4-FFF2-40B4-BE49-F238E27FC236}">
                <a16:creationId xmlns:a16="http://schemas.microsoft.com/office/drawing/2014/main" id="{371E9898-9339-4881-33EE-AA6B0B3FDBEE}"/>
              </a:ext>
            </a:extLst>
          </p:cNvPr>
          <p:cNvSpPr txBox="1">
            <a:spLocks noChangeArrowheads="1"/>
          </p:cNvSpPr>
          <p:nvPr/>
        </p:nvSpPr>
        <p:spPr bwMode="auto">
          <a:xfrm>
            <a:off x="152400" y="0"/>
            <a:ext cx="59436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14000"/>
              </a:lnSpc>
              <a:spcBef>
                <a:spcPct val="0"/>
              </a:spcBef>
              <a:spcAft>
                <a:spcPts val="600"/>
              </a:spcAft>
              <a:buClrTx/>
              <a:buSzTx/>
              <a:buFontTx/>
              <a:buNone/>
              <a:tabLst/>
              <a:defRPr/>
            </a:pPr>
            <a:r>
              <a:rPr kumimoji="0" lang="fr-FR" altLang="fr-FR" sz="20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a:cs typeface="Times New Roman" panose="02020603050405020304" pitchFamily="18" charset="0"/>
              </a:rPr>
              <a:t>Les dépenses associées aux compétences non transférées sont très défavorables aux Wallons et au contraire très favorables aux Bruxellois</a:t>
            </a:r>
          </a:p>
        </p:txBody>
      </p:sp>
      <p:graphicFrame>
        <p:nvGraphicFramePr>
          <p:cNvPr id="6" name="Graphique 5">
            <a:extLst>
              <a:ext uri="{FF2B5EF4-FFF2-40B4-BE49-F238E27FC236}">
                <a16:creationId xmlns:a16="http://schemas.microsoft.com/office/drawing/2014/main" id="{FC3C742C-3314-3CE7-0032-2EF9A8DC7475}"/>
              </a:ext>
            </a:extLst>
          </p:cNvPr>
          <p:cNvGraphicFramePr>
            <a:graphicFrameLocks/>
          </p:cNvGraphicFramePr>
          <p:nvPr/>
        </p:nvGraphicFramePr>
        <p:xfrm>
          <a:off x="609600" y="1219200"/>
          <a:ext cx="5350669" cy="3810000"/>
        </p:xfrm>
        <a:graphic>
          <a:graphicData uri="http://schemas.openxmlformats.org/drawingml/2006/chart">
            <c:chart xmlns:c="http://schemas.openxmlformats.org/drawingml/2006/chart" xmlns:r="http://schemas.openxmlformats.org/officeDocument/2006/relationships" r:id="rId2"/>
          </a:graphicData>
        </a:graphic>
      </p:graphicFrame>
      <p:sp>
        <p:nvSpPr>
          <p:cNvPr id="130053" name="ZoneTexte 7">
            <a:extLst>
              <a:ext uri="{FF2B5EF4-FFF2-40B4-BE49-F238E27FC236}">
                <a16:creationId xmlns:a16="http://schemas.microsoft.com/office/drawing/2014/main" id="{35B7910C-38C8-22A7-9D23-7C49F9FD6B20}"/>
              </a:ext>
            </a:extLst>
          </p:cNvPr>
          <p:cNvSpPr txBox="1">
            <a:spLocks noChangeArrowheads="1"/>
          </p:cNvSpPr>
          <p:nvPr/>
        </p:nvSpPr>
        <p:spPr bwMode="auto">
          <a:xfrm>
            <a:off x="7467600" y="1676400"/>
            <a:ext cx="4341813"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base" latinLnBrk="0" hangingPunct="1">
              <a:lnSpc>
                <a:spcPct val="114000"/>
              </a:lnSpc>
              <a:spcBef>
                <a:spcPct val="0"/>
              </a:spcBef>
              <a:spcAft>
                <a:spcPts val="600"/>
              </a:spcAft>
              <a:buClrTx/>
              <a:buSzTx/>
              <a:buFontTx/>
              <a:buNone/>
              <a:tabLst/>
              <a:defRPr/>
            </a:pPr>
            <a:r>
              <a:rPr kumimoji="0" lang="fr-FR" altLang="fr-FR" sz="20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a:cs typeface="Times New Roman" panose="02020603050405020304" pitchFamily="18" charset="0"/>
              </a:rPr>
              <a:t>Les raisons sont à trouver dans les différentes sources de recettes de sécurité sociale</a:t>
            </a:r>
          </a:p>
        </p:txBody>
      </p:sp>
      <p:sp>
        <p:nvSpPr>
          <p:cNvPr id="130054" name="Flèche : droite 8">
            <a:extLst>
              <a:ext uri="{FF2B5EF4-FFF2-40B4-BE49-F238E27FC236}">
                <a16:creationId xmlns:a16="http://schemas.microsoft.com/office/drawing/2014/main" id="{2CA175C1-6A1E-F9AE-7B1D-65DA2458049C}"/>
              </a:ext>
            </a:extLst>
          </p:cNvPr>
          <p:cNvSpPr>
            <a:spLocks noChangeArrowheads="1"/>
          </p:cNvSpPr>
          <p:nvPr/>
        </p:nvSpPr>
        <p:spPr bwMode="auto">
          <a:xfrm>
            <a:off x="6324600" y="1933575"/>
            <a:ext cx="914400" cy="609600"/>
          </a:xfrm>
          <a:prstGeom prst="rightArrow">
            <a:avLst>
              <a:gd name="adj1" fmla="val 50000"/>
              <a:gd name="adj2" fmla="val 50000"/>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altLang="fr-FR" sz="2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10" name="Graphique 9">
            <a:extLst>
              <a:ext uri="{FF2B5EF4-FFF2-40B4-BE49-F238E27FC236}">
                <a16:creationId xmlns:a16="http://schemas.microsoft.com/office/drawing/2014/main" id="{4A7ACE70-0B35-C3D1-E814-72D6ABD64239}"/>
              </a:ext>
            </a:extLst>
          </p:cNvPr>
          <p:cNvGraphicFramePr>
            <a:graphicFrameLocks/>
          </p:cNvGraphicFramePr>
          <p:nvPr/>
        </p:nvGraphicFramePr>
        <p:xfrm>
          <a:off x="7086600" y="3109304"/>
          <a:ext cx="4786313" cy="304271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7DF5CA4-2637-A485-48F6-962BA67B057B}"/>
            </a:ext>
          </a:extLst>
        </p:cNvPr>
        <p:cNvGrpSpPr/>
        <p:nvPr/>
      </p:nvGrpSpPr>
      <p:grpSpPr>
        <a:xfrm>
          <a:off x="0" y="0"/>
          <a:ext cx="0" cy="0"/>
          <a:chOff x="0" y="0"/>
          <a:chExt cx="0" cy="0"/>
        </a:xfrm>
      </p:grpSpPr>
      <p:sp useBgFill="1">
        <p:nvSpPr>
          <p:cNvPr id="133130" name="Rectangle 133129">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32" name="Rectangle 133131">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34" name="Freeform: Shape 133133">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33125" name="Image 4">
            <a:extLst>
              <a:ext uri="{FF2B5EF4-FFF2-40B4-BE49-F238E27FC236}">
                <a16:creationId xmlns:a16="http://schemas.microsoft.com/office/drawing/2014/main" id="{080E3E5D-032B-6C5D-385D-4647F027D8B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09900" y="228600"/>
            <a:ext cx="6096000" cy="495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2" name="Espace réservé du numéro de diapositive 3">
            <a:extLst>
              <a:ext uri="{FF2B5EF4-FFF2-40B4-BE49-F238E27FC236}">
                <a16:creationId xmlns:a16="http://schemas.microsoft.com/office/drawing/2014/main" id="{8AFCB35C-1F11-C7CC-3747-F9EE4ED70205}"/>
              </a:ext>
            </a:extLst>
          </p:cNvPr>
          <p:cNvSpPr>
            <a:spLocks noGrp="1"/>
          </p:cNvSpPr>
          <p:nvPr>
            <p:ph type="sldNum" sz="quarter" idx="12"/>
          </p:nvPr>
        </p:nvSpPr>
        <p:spPr>
          <a:xfrm>
            <a:off x="8610600"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rtl="0" eaLnBrk="1" fontAlgn="base" latinLnBrk="0" hangingPunct="1">
              <a:lnSpc>
                <a:spcPct val="90000"/>
              </a:lnSpc>
              <a:spcBef>
                <a:spcPct val="0"/>
              </a:spcBef>
              <a:spcAft>
                <a:spcPts val="600"/>
              </a:spcAft>
              <a:buClrTx/>
              <a:buSzTx/>
              <a:buFontTx/>
              <a:buNone/>
              <a:tabLst/>
              <a:defRPr/>
            </a:pPr>
            <a:fld id="{281C5124-D7AA-48F2-A27B-BD94D0D01A13}" type="slidenum">
              <a:rPr kumimoji="0" lang="en-US"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pPr marL="0" marR="0" lvl="0" indent="0" defTabSz="914400" rtl="0" eaLnBrk="1" fontAlgn="base" latinLnBrk="0" hangingPunct="1">
                <a:lnSpc>
                  <a:spcPct val="90000"/>
                </a:lnSpc>
                <a:spcBef>
                  <a:spcPct val="0"/>
                </a:spcBef>
                <a:spcAft>
                  <a:spcPts val="600"/>
                </a:spcAft>
                <a:buClrTx/>
                <a:buSzTx/>
                <a:buFontTx/>
                <a:buNone/>
                <a:tabLst/>
                <a:defRPr/>
              </a:pPr>
              <a:t>33</a:t>
            </a:fld>
            <a:endParaRPr kumimoji="0" lang="en-US"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788822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E483A-BEC6-B327-1FD0-2C0B265472C2}"/>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04D83632-BD0D-6878-13DE-E44EFE151DE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D3DEE6-242A-40A2-985D-25277C3C8D89}" type="slidenum">
              <a:rPr kumimoji="0" lang="fr-B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fr-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Image 3">
            <a:extLst>
              <a:ext uri="{FF2B5EF4-FFF2-40B4-BE49-F238E27FC236}">
                <a16:creationId xmlns:a16="http://schemas.microsoft.com/office/drawing/2014/main" id="{F470562A-E6C6-D078-1BE4-9FE9DCED9EF3}"/>
              </a:ext>
            </a:extLst>
          </p:cNvPr>
          <p:cNvPicPr>
            <a:picLocks noChangeAspect="1"/>
          </p:cNvPicPr>
          <p:nvPr/>
        </p:nvPicPr>
        <p:blipFill>
          <a:blip r:embed="rId2"/>
          <a:stretch>
            <a:fillRect/>
          </a:stretch>
        </p:blipFill>
        <p:spPr>
          <a:xfrm>
            <a:off x="0" y="5355454"/>
            <a:ext cx="2297905" cy="1475977"/>
          </a:xfrm>
          <a:prstGeom prst="rect">
            <a:avLst/>
          </a:prstGeom>
        </p:spPr>
      </p:pic>
      <p:sp>
        <p:nvSpPr>
          <p:cNvPr id="5" name="Titre 1">
            <a:extLst>
              <a:ext uri="{FF2B5EF4-FFF2-40B4-BE49-F238E27FC236}">
                <a16:creationId xmlns:a16="http://schemas.microsoft.com/office/drawing/2014/main" id="{B700BDFC-234E-8640-049E-A229AD0AB93A}"/>
              </a:ext>
            </a:extLst>
          </p:cNvPr>
          <p:cNvSpPr txBox="1">
            <a:spLocks/>
          </p:cNvSpPr>
          <p:nvPr/>
        </p:nvSpPr>
        <p:spPr>
          <a:xfrm>
            <a:off x="0" y="754473"/>
            <a:ext cx="10515600" cy="67468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BE" sz="2000" b="1" i="0" u="none" strike="noStrike" kern="1200" cap="none" spc="0" normalizeH="0" baseline="0" noProof="0" dirty="0">
                <a:ln>
                  <a:noFill/>
                </a:ln>
                <a:solidFill>
                  <a:srgbClr val="4472C4"/>
                </a:solidFill>
                <a:effectLst/>
                <a:uLnTx/>
                <a:uFillTx/>
                <a:latin typeface="Times New Roman" panose="02020603050405020304" pitchFamily="18" charset="0"/>
                <a:ea typeface="+mj-ea"/>
                <a:cs typeface="Times New Roman" panose="02020603050405020304" pitchFamily="18" charset="0"/>
              </a:rPr>
              <a:t>Financement des hôpitaux</a:t>
            </a:r>
            <a:br>
              <a:rPr kumimoji="0" lang="fr-BE" sz="2000" b="1" i="0" u="none" strike="noStrike" kern="1200" cap="none" spc="0" normalizeH="0" baseline="0" noProof="0" dirty="0">
                <a:ln>
                  <a:noFill/>
                </a:ln>
                <a:solidFill>
                  <a:srgbClr val="4472C4"/>
                </a:solidFill>
                <a:effectLst/>
                <a:uLnTx/>
                <a:uFillTx/>
                <a:latin typeface="Times New Roman" panose="02020603050405020304" pitchFamily="18" charset="0"/>
                <a:ea typeface="+mj-ea"/>
                <a:cs typeface="Times New Roman" panose="02020603050405020304" pitchFamily="18" charset="0"/>
              </a:rPr>
            </a:br>
            <a:endParaRPr kumimoji="0" lang="fr-BE" sz="2000" b="1" i="0" u="none" strike="noStrike" kern="1200" cap="none" spc="0" normalizeH="0" baseline="0" noProof="0" dirty="0">
              <a:ln>
                <a:noFill/>
              </a:ln>
              <a:solidFill>
                <a:srgbClr val="4472C4"/>
              </a:solidFill>
              <a:effectLst/>
              <a:uLnTx/>
              <a:uFillTx/>
              <a:latin typeface="Times New Roman" panose="02020603050405020304" pitchFamily="18" charset="0"/>
              <a:ea typeface="+mj-ea"/>
              <a:cs typeface="Times New Roman" panose="02020603050405020304" pitchFamily="18" charset="0"/>
            </a:endParaRPr>
          </a:p>
        </p:txBody>
      </p:sp>
      <p:sp>
        <p:nvSpPr>
          <p:cNvPr id="7" name="Espace réservé du contenu 2">
            <a:extLst>
              <a:ext uri="{FF2B5EF4-FFF2-40B4-BE49-F238E27FC236}">
                <a16:creationId xmlns:a16="http://schemas.microsoft.com/office/drawing/2014/main" id="{9C2C6675-5055-6B36-48E9-04BA3A958B9A}"/>
              </a:ext>
            </a:extLst>
          </p:cNvPr>
          <p:cNvSpPr txBox="1">
            <a:spLocks/>
          </p:cNvSpPr>
          <p:nvPr/>
        </p:nvSpPr>
        <p:spPr>
          <a:xfrm>
            <a:off x="0" y="1273931"/>
            <a:ext cx="5100782"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just"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fr-BE"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BMF » : Budget des Moyens Financiers ; budget national fermé fixé annuellement et alloué selon les « activités justifiées »</a:t>
            </a:r>
          </a:p>
          <a:p>
            <a:pPr marL="342900" marR="0" lvl="0" indent="-342900" algn="just"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fr-BE"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Rétrocessions d’honoraires : accord entre médecin et l’hôpital pour définir la part des honoraires qui revient à l’hôpital pour financer les locaux, équipements, etc. </a:t>
            </a:r>
          </a:p>
          <a:p>
            <a:pPr marL="342900" marR="0" lvl="0" indent="-342900" algn="just"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fr-BE"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Produits pharmaceutiques : marges sur la vente</a:t>
            </a:r>
          </a:p>
          <a:p>
            <a:pPr marL="342900" marR="0" lvl="0" indent="-342900" algn="just"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fr-BE"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Suppléments de chambres : applicable seulement si le patient est seul dans une chambre (seulement 0,6 % du total)</a:t>
            </a:r>
          </a:p>
        </p:txBody>
      </p:sp>
      <p:graphicFrame>
        <p:nvGraphicFramePr>
          <p:cNvPr id="13" name="Graphique 12">
            <a:extLst>
              <a:ext uri="{FF2B5EF4-FFF2-40B4-BE49-F238E27FC236}">
                <a16:creationId xmlns:a16="http://schemas.microsoft.com/office/drawing/2014/main" id="{4893FE72-1E5F-E54B-9B13-2709EBDB3939}"/>
              </a:ext>
            </a:extLst>
          </p:cNvPr>
          <p:cNvGraphicFramePr/>
          <p:nvPr/>
        </p:nvGraphicFramePr>
        <p:xfrm>
          <a:off x="6235315" y="898606"/>
          <a:ext cx="5414818" cy="4726663"/>
        </p:xfrm>
        <a:graphic>
          <a:graphicData uri="http://schemas.openxmlformats.org/drawingml/2006/chart">
            <c:chart xmlns:c="http://schemas.openxmlformats.org/drawingml/2006/chart" xmlns:r="http://schemas.openxmlformats.org/officeDocument/2006/relationships" r:id="rId3"/>
          </a:graphicData>
        </a:graphic>
      </p:graphicFrame>
      <p:sp>
        <p:nvSpPr>
          <p:cNvPr id="14" name="ZoneTexte 13">
            <a:extLst>
              <a:ext uri="{FF2B5EF4-FFF2-40B4-BE49-F238E27FC236}">
                <a16:creationId xmlns:a16="http://schemas.microsoft.com/office/drawing/2014/main" id="{31D87962-AB18-782D-7620-EA8F678EA0FE}"/>
              </a:ext>
            </a:extLst>
          </p:cNvPr>
          <p:cNvSpPr txBox="1"/>
          <p:nvPr/>
        </p:nvSpPr>
        <p:spPr>
          <a:xfrm>
            <a:off x="6235315" y="5725838"/>
            <a:ext cx="5414818" cy="266283"/>
          </a:xfrm>
          <a:prstGeom prst="rect">
            <a:avLst/>
          </a:prstGeom>
          <a:noFill/>
        </p:spPr>
        <p:txBody>
          <a:bodyPr wrap="square">
            <a:normAutofit fontScale="70000" lnSpcReduction="20000"/>
          </a:bodyPr>
          <a:lstStyle/>
          <a:p>
            <a:pPr marL="0" marR="0" lvl="0" indent="0" algn="ctr" defTabSz="457200" rtl="0" eaLnBrk="1" fontAlgn="auto" latinLnBrk="0" hangingPunct="1">
              <a:lnSpc>
                <a:spcPct val="107000"/>
              </a:lnSpc>
              <a:spcBef>
                <a:spcPts val="200"/>
              </a:spcBef>
              <a:spcAft>
                <a:spcPts val="1200"/>
              </a:spcAft>
              <a:buClrTx/>
              <a:buSzTx/>
              <a:buFontTx/>
              <a:buNone/>
              <a:tabLst/>
              <a:defRPr/>
            </a:pPr>
            <a:r>
              <a:rPr kumimoji="0" lang="fr-BE" sz="18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Calibri Light" panose="020F0302020204030204" pitchFamily="34" charset="0"/>
              </a:rPr>
              <a:t>Source : SPF Santé publique, calculs </a:t>
            </a:r>
            <a:r>
              <a:rPr kumimoji="0" lang="fr-BE" sz="1800" b="0" i="0" u="none" strike="noStrike" kern="1200" cap="none" spc="0" normalizeH="0" baseline="0" noProof="0" dirty="0" err="1">
                <a:ln>
                  <a:noFill/>
                </a:ln>
                <a:solidFill>
                  <a:prstClr val="black"/>
                </a:solidFill>
                <a:effectLst/>
                <a:uLnTx/>
                <a:uFillTx/>
                <a:latin typeface="Calibri Light" panose="020F0302020204030204" pitchFamily="34" charset="0"/>
                <a:ea typeface="Calibri" panose="020F0502020204030204" pitchFamily="34" charset="0"/>
                <a:cs typeface="Calibri Light" panose="020F0302020204030204" pitchFamily="34" charset="0"/>
              </a:rPr>
              <a:t>Dulbea</a:t>
            </a:r>
            <a:endParaRPr kumimoji="0" lang="fr-BE" sz="28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Calibri Light" panose="020F0302020204030204" pitchFamily="34" charset="0"/>
            </a:endParaRPr>
          </a:p>
        </p:txBody>
      </p:sp>
      <p:sp>
        <p:nvSpPr>
          <p:cNvPr id="133123" name="ZoneTexte 11">
            <a:extLst>
              <a:ext uri="{FF2B5EF4-FFF2-40B4-BE49-F238E27FC236}">
                <a16:creationId xmlns:a16="http://schemas.microsoft.com/office/drawing/2014/main" id="{E1AC67E8-9E06-8EE0-C2D7-60DA27DF8693}"/>
              </a:ext>
            </a:extLst>
          </p:cNvPr>
          <p:cNvSpPr txBox="1">
            <a:spLocks noChangeArrowheads="1"/>
          </p:cNvSpPr>
          <p:nvPr/>
        </p:nvSpPr>
        <p:spPr bwMode="auto">
          <a:xfrm>
            <a:off x="23813" y="0"/>
            <a:ext cx="7162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0" fontAlgn="base" hangingPunct="0">
              <a:spcBef>
                <a:spcPct val="0"/>
              </a:spcBef>
              <a:spcAft>
                <a:spcPct val="0"/>
              </a:spcAft>
              <a:buFontTx/>
              <a:buNone/>
              <a:defRPr/>
            </a:pPr>
            <a:r>
              <a:rPr lang="fr-BE" altLang="fr-FR" sz="1800" b="1" dirty="0">
                <a:solidFill>
                  <a:srgbClr val="000000"/>
                </a:solidFill>
                <a:latin typeface="Times New Roman" panose="02020603050405020304" pitchFamily="18" charset="0"/>
                <a:cs typeface="Times New Roman" panose="02020603050405020304" pitchFamily="18" charset="0"/>
              </a:rPr>
              <a:t>Et si on régionalisait les soins de santé (hôpitaux)</a:t>
            </a:r>
          </a:p>
          <a:p>
            <a:pPr algn="just" eaLnBrk="0" fontAlgn="base" hangingPunct="0">
              <a:spcBef>
                <a:spcPct val="0"/>
              </a:spcBef>
              <a:spcAft>
                <a:spcPct val="0"/>
              </a:spcAft>
              <a:buFontTx/>
              <a:buNone/>
              <a:defRPr/>
            </a:pPr>
            <a:endParaRPr lang="fr-BE" altLang="fr-FR" sz="18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18900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Espace réservé du numéro de diapositive 3">
            <a:extLst>
              <a:ext uri="{FF2B5EF4-FFF2-40B4-BE49-F238E27FC236}">
                <a16:creationId xmlns:a16="http://schemas.microsoft.com/office/drawing/2014/main" id="{581968E2-8637-EE62-4FAF-C2F84692779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81C5124-D7AA-48F2-A27B-BD94D0D01A13}" type="slidenum">
              <a:rPr kumimoji="0" lang="en-US" altLang="fr-FR"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fr-FR"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3123" name="ZoneTexte 11">
            <a:extLst>
              <a:ext uri="{FF2B5EF4-FFF2-40B4-BE49-F238E27FC236}">
                <a16:creationId xmlns:a16="http://schemas.microsoft.com/office/drawing/2014/main" id="{E1AC67E8-9E06-8EE0-C2D7-60DA27DF8693}"/>
              </a:ext>
            </a:extLst>
          </p:cNvPr>
          <p:cNvSpPr txBox="1">
            <a:spLocks noChangeArrowheads="1"/>
          </p:cNvSpPr>
          <p:nvPr/>
        </p:nvSpPr>
        <p:spPr bwMode="auto">
          <a:xfrm>
            <a:off x="23813" y="0"/>
            <a:ext cx="7162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BE" altLang="fr-FR"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Et si on régionalisait les soins de santé (hôpitaux)</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fr-BE" altLang="fr-FR"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Flèche : droite 1">
            <a:extLst>
              <a:ext uri="{FF2B5EF4-FFF2-40B4-BE49-F238E27FC236}">
                <a16:creationId xmlns:a16="http://schemas.microsoft.com/office/drawing/2014/main" id="{01975BA3-081B-6911-A2D8-B8C5D423A072}"/>
              </a:ext>
            </a:extLst>
          </p:cNvPr>
          <p:cNvSpPr/>
          <p:nvPr/>
        </p:nvSpPr>
        <p:spPr bwMode="auto">
          <a:xfrm>
            <a:off x="1770611" y="2086495"/>
            <a:ext cx="731520" cy="324197"/>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BE" sz="2200" b="1" i="0" u="none" strike="noStrike" cap="none" normalizeH="0" baseline="0">
              <a:ln>
                <a:noFill/>
              </a:ln>
              <a:solidFill>
                <a:schemeClr val="tx1"/>
              </a:solidFill>
              <a:effectLst/>
              <a:latin typeface="Arial" pitchFamily="34" charset="0"/>
            </a:endParaRPr>
          </a:p>
        </p:txBody>
      </p:sp>
      <p:sp>
        <p:nvSpPr>
          <p:cNvPr id="3" name="ZoneTexte 2">
            <a:extLst>
              <a:ext uri="{FF2B5EF4-FFF2-40B4-BE49-F238E27FC236}">
                <a16:creationId xmlns:a16="http://schemas.microsoft.com/office/drawing/2014/main" id="{660ED3C7-55A8-9B80-1191-D6B8DD64459B}"/>
              </a:ext>
            </a:extLst>
          </p:cNvPr>
          <p:cNvSpPr txBox="1"/>
          <p:nvPr/>
        </p:nvSpPr>
        <p:spPr>
          <a:xfrm>
            <a:off x="490451" y="2063927"/>
            <a:ext cx="1031051" cy="369332"/>
          </a:xfrm>
          <a:prstGeom prst="rect">
            <a:avLst/>
          </a:prstGeom>
          <a:noFill/>
        </p:spPr>
        <p:txBody>
          <a:bodyPr wrap="none" rtlCol="0">
            <a:spAutoFit/>
          </a:bodyPr>
          <a:lstStyle/>
          <a:p>
            <a:r>
              <a:rPr lang="fr-BE" dirty="0"/>
              <a:t>Régions</a:t>
            </a:r>
          </a:p>
        </p:txBody>
      </p:sp>
      <p:pic>
        <p:nvPicPr>
          <p:cNvPr id="4" name="Image 2">
            <a:extLst>
              <a:ext uri="{FF2B5EF4-FFF2-40B4-BE49-F238E27FC236}">
                <a16:creationId xmlns:a16="http://schemas.microsoft.com/office/drawing/2014/main" id="{531452FB-6C56-5EFC-8D55-FD65721619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6669" y="833870"/>
            <a:ext cx="5076825"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ABBD5D8-76F1-42BD-3290-053E36C43FA0}"/>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oneTexte 2">
            <a:extLst>
              <a:ext uri="{FF2B5EF4-FFF2-40B4-BE49-F238E27FC236}">
                <a16:creationId xmlns:a16="http://schemas.microsoft.com/office/drawing/2014/main" id="{1C73BC37-03E9-FBFC-DCFC-A645FF4D38B2}"/>
              </a:ext>
            </a:extLst>
          </p:cNvPr>
          <p:cNvSpPr txBox="1"/>
          <p:nvPr/>
        </p:nvSpPr>
        <p:spPr>
          <a:xfrm>
            <a:off x="5377823" y="861395"/>
            <a:ext cx="6251110" cy="356616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400" dirty="0" err="1">
                <a:latin typeface="+mj-lt"/>
                <a:ea typeface="+mj-ea"/>
                <a:cs typeface="+mj-cs"/>
              </a:rPr>
              <a:t>Vous</a:t>
            </a:r>
            <a:r>
              <a:rPr lang="en-US" sz="2400" dirty="0">
                <a:latin typeface="+mj-lt"/>
                <a:ea typeface="+mj-ea"/>
                <a:cs typeface="+mj-cs"/>
              </a:rPr>
              <a:t> </a:t>
            </a:r>
            <a:r>
              <a:rPr lang="en-US" sz="2400" dirty="0" err="1">
                <a:latin typeface="+mj-lt"/>
                <a:ea typeface="+mj-ea"/>
                <a:cs typeface="+mj-cs"/>
              </a:rPr>
              <a:t>êtes</a:t>
            </a:r>
            <a:r>
              <a:rPr lang="en-US" sz="2400" dirty="0">
                <a:latin typeface="+mj-lt"/>
                <a:ea typeface="+mj-ea"/>
                <a:cs typeface="+mj-cs"/>
              </a:rPr>
              <a:t> </a:t>
            </a:r>
            <a:r>
              <a:rPr lang="en-US" sz="2400" dirty="0" err="1">
                <a:latin typeface="+mj-lt"/>
                <a:ea typeface="+mj-ea"/>
                <a:cs typeface="+mj-cs"/>
              </a:rPr>
              <a:t>intéressés</a:t>
            </a:r>
            <a:r>
              <a:rPr lang="en-US" sz="2400" dirty="0">
                <a:latin typeface="+mj-lt"/>
                <a:ea typeface="+mj-ea"/>
                <a:cs typeface="+mj-cs"/>
              </a:rPr>
              <a:t> par le </a:t>
            </a:r>
            <a:r>
              <a:rPr lang="en-US" sz="2400" dirty="0" err="1">
                <a:latin typeface="+mj-lt"/>
                <a:ea typeface="+mj-ea"/>
                <a:cs typeface="+mj-cs"/>
              </a:rPr>
              <a:t>financement</a:t>
            </a:r>
            <a:r>
              <a:rPr lang="en-US" sz="2400" dirty="0">
                <a:latin typeface="+mj-lt"/>
                <a:ea typeface="+mj-ea"/>
                <a:cs typeface="+mj-cs"/>
              </a:rPr>
              <a:t> des </a:t>
            </a:r>
            <a:r>
              <a:rPr lang="en-US" sz="2400" dirty="0" err="1">
                <a:latin typeface="+mj-lt"/>
                <a:ea typeface="+mj-ea"/>
                <a:cs typeface="+mj-cs"/>
              </a:rPr>
              <a:t>hôpitaux</a:t>
            </a:r>
            <a:r>
              <a:rPr lang="en-US" sz="2400" dirty="0">
                <a:latin typeface="+mj-lt"/>
                <a:ea typeface="+mj-ea"/>
                <a:cs typeface="+mj-cs"/>
              </a:rPr>
              <a:t> et </a:t>
            </a:r>
            <a:r>
              <a:rPr lang="en-US" sz="2400" dirty="0" err="1">
                <a:latin typeface="+mj-lt"/>
                <a:ea typeface="+mj-ea"/>
                <a:cs typeface="+mj-cs"/>
              </a:rPr>
              <a:t>ses</a:t>
            </a:r>
            <a:r>
              <a:rPr lang="en-US" sz="2400" dirty="0">
                <a:latin typeface="+mj-lt"/>
                <a:ea typeface="+mj-ea"/>
                <a:cs typeface="+mj-cs"/>
              </a:rPr>
              <a:t> </a:t>
            </a:r>
            <a:r>
              <a:rPr lang="en-US" sz="2400" dirty="0" err="1">
                <a:latin typeface="+mj-lt"/>
                <a:ea typeface="+mj-ea"/>
                <a:cs typeface="+mj-cs"/>
              </a:rPr>
              <a:t>enjeux</a:t>
            </a:r>
            <a:endParaRPr lang="en-US" sz="2400" dirty="0">
              <a:latin typeface="+mj-lt"/>
              <a:ea typeface="+mj-ea"/>
              <a:cs typeface="+mj-cs"/>
            </a:endParaRPr>
          </a:p>
        </p:txBody>
      </p:sp>
      <p:pic>
        <p:nvPicPr>
          <p:cNvPr id="2" name="Image 1">
            <a:extLst>
              <a:ext uri="{FF2B5EF4-FFF2-40B4-BE49-F238E27FC236}">
                <a16:creationId xmlns:a16="http://schemas.microsoft.com/office/drawing/2014/main" id="{9791816C-6C4B-6081-3A67-B9B05E07BDC3}"/>
              </a:ext>
            </a:extLst>
          </p:cNvPr>
          <p:cNvPicPr>
            <a:picLocks noChangeAspect="1"/>
          </p:cNvPicPr>
          <p:nvPr/>
        </p:nvPicPr>
        <p:blipFill rotWithShape="1">
          <a:blip r:embed="rId2"/>
          <a:srcRect r="3329"/>
          <a:stretch/>
        </p:blipFill>
        <p:spPr>
          <a:xfrm>
            <a:off x="0" y="10"/>
            <a:ext cx="4817805"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Espace réservé du numéro de diapositive 4">
            <a:extLst>
              <a:ext uri="{FF2B5EF4-FFF2-40B4-BE49-F238E27FC236}">
                <a16:creationId xmlns:a16="http://schemas.microsoft.com/office/drawing/2014/main" id="{60F5B790-69A2-A80D-751C-F55CC298908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1D3DEE6-242A-40A2-985D-25277C3C8D89}" type="slidenum">
              <a:rPr lang="en-US" smtClean="0">
                <a:solidFill>
                  <a:prstClr val="black">
                    <a:tint val="75000"/>
                  </a:prstClr>
                </a:solidFill>
                <a:latin typeface="Calibri" panose="020F0502020204030204"/>
              </a:rPr>
              <a:pPr>
                <a:spcAft>
                  <a:spcPts val="600"/>
                </a:spcAft>
                <a:defRPr/>
              </a:pPr>
              <a:t>36</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7665917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8450E-1396-D52B-6D68-C743877B0BF1}"/>
            </a:ext>
          </a:extLst>
        </p:cNvPr>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146B464F-6B59-9C7F-709F-9AE3C567B305}"/>
              </a:ext>
            </a:extLst>
          </p:cNvPr>
          <p:cNvSpPr>
            <a:spLocks noGrp="1"/>
          </p:cNvSpPr>
          <p:nvPr>
            <p:ph type="sldNum" sz="quarter" idx="12"/>
          </p:nvPr>
        </p:nvSpPr>
        <p:spPr/>
        <p:txBody>
          <a:bodyPr/>
          <a:lstStyle/>
          <a:p>
            <a:fld id="{D1D3DEE6-242A-40A2-985D-25277C3C8D89}" type="slidenum">
              <a:rPr lang="fr-BE" smtClean="0"/>
              <a:t>37</a:t>
            </a:fld>
            <a:endParaRPr lang="fr-BE"/>
          </a:p>
        </p:txBody>
      </p:sp>
      <p:sp>
        <p:nvSpPr>
          <p:cNvPr id="3" name="ZoneTexte 2">
            <a:extLst>
              <a:ext uri="{FF2B5EF4-FFF2-40B4-BE49-F238E27FC236}">
                <a16:creationId xmlns:a16="http://schemas.microsoft.com/office/drawing/2014/main" id="{6BEA195F-4A52-9FA8-9E00-946E61EBD30E}"/>
              </a:ext>
            </a:extLst>
          </p:cNvPr>
          <p:cNvSpPr txBox="1"/>
          <p:nvPr/>
        </p:nvSpPr>
        <p:spPr>
          <a:xfrm>
            <a:off x="0" y="61076"/>
            <a:ext cx="11698085" cy="400110"/>
          </a:xfrm>
          <a:prstGeom prst="rect">
            <a:avLst/>
          </a:prstGeom>
          <a:noFill/>
        </p:spPr>
        <p:txBody>
          <a:bodyPr wrap="square">
            <a:spAutoFit/>
          </a:bodyPr>
          <a:lstStyle/>
          <a:p>
            <a:r>
              <a:rPr lang="fr-FR" sz="2000" dirty="0">
                <a:latin typeface="Times New Roman" panose="02020603050405020304" pitchFamily="18" charset="0"/>
                <a:cs typeface="Times New Roman" panose="02020603050405020304" pitchFamily="18" charset="0"/>
              </a:rPr>
              <a:t>Vous êtes intéressés par les travaux en économie de la santé</a:t>
            </a:r>
          </a:p>
        </p:txBody>
      </p:sp>
      <p:pic>
        <p:nvPicPr>
          <p:cNvPr id="4" name="Image 3">
            <a:extLst>
              <a:ext uri="{FF2B5EF4-FFF2-40B4-BE49-F238E27FC236}">
                <a16:creationId xmlns:a16="http://schemas.microsoft.com/office/drawing/2014/main" id="{91D38AC0-9AED-2AFC-1F42-65439180465D}"/>
              </a:ext>
            </a:extLst>
          </p:cNvPr>
          <p:cNvPicPr>
            <a:picLocks noChangeAspect="1"/>
          </p:cNvPicPr>
          <p:nvPr/>
        </p:nvPicPr>
        <p:blipFill>
          <a:blip r:embed="rId2"/>
          <a:stretch>
            <a:fillRect/>
          </a:stretch>
        </p:blipFill>
        <p:spPr>
          <a:xfrm>
            <a:off x="396846" y="639300"/>
            <a:ext cx="1638387" cy="1638387"/>
          </a:xfrm>
          <a:prstGeom prst="rect">
            <a:avLst/>
          </a:prstGeom>
        </p:spPr>
      </p:pic>
      <p:pic>
        <p:nvPicPr>
          <p:cNvPr id="7" name="Image 6">
            <a:extLst>
              <a:ext uri="{FF2B5EF4-FFF2-40B4-BE49-F238E27FC236}">
                <a16:creationId xmlns:a16="http://schemas.microsoft.com/office/drawing/2014/main" id="{0A7326AB-E135-9F01-6582-6B13B0755F46}"/>
              </a:ext>
            </a:extLst>
          </p:cNvPr>
          <p:cNvPicPr>
            <a:picLocks noChangeAspect="1"/>
          </p:cNvPicPr>
          <p:nvPr/>
        </p:nvPicPr>
        <p:blipFill>
          <a:blip r:embed="rId3"/>
          <a:stretch>
            <a:fillRect/>
          </a:stretch>
        </p:blipFill>
        <p:spPr>
          <a:xfrm>
            <a:off x="3473335" y="639300"/>
            <a:ext cx="1582016" cy="1582016"/>
          </a:xfrm>
          <a:prstGeom prst="rect">
            <a:avLst/>
          </a:prstGeom>
        </p:spPr>
      </p:pic>
      <p:sp>
        <p:nvSpPr>
          <p:cNvPr id="8" name="ZoneTexte 7">
            <a:extLst>
              <a:ext uri="{FF2B5EF4-FFF2-40B4-BE49-F238E27FC236}">
                <a16:creationId xmlns:a16="http://schemas.microsoft.com/office/drawing/2014/main" id="{E5AE187E-A44A-7913-A812-896B80C66C6D}"/>
              </a:ext>
            </a:extLst>
          </p:cNvPr>
          <p:cNvSpPr txBox="1"/>
          <p:nvPr/>
        </p:nvSpPr>
        <p:spPr>
          <a:xfrm>
            <a:off x="0" y="2715607"/>
            <a:ext cx="11698085" cy="400110"/>
          </a:xfrm>
          <a:prstGeom prst="rect">
            <a:avLst/>
          </a:prstGeom>
          <a:noFill/>
        </p:spPr>
        <p:txBody>
          <a:bodyPr wrap="square">
            <a:spAutoFit/>
          </a:bodyPr>
          <a:lstStyle/>
          <a:p>
            <a:r>
              <a:rPr lang="fr-FR" sz="2000" dirty="0">
                <a:latin typeface="Times New Roman" panose="02020603050405020304" pitchFamily="18" charset="0"/>
                <a:cs typeface="Times New Roman" panose="02020603050405020304" pitchFamily="18" charset="0"/>
              </a:rPr>
              <a:t>Nos Policy briefs en santé </a:t>
            </a:r>
          </a:p>
        </p:txBody>
      </p:sp>
      <p:pic>
        <p:nvPicPr>
          <p:cNvPr id="10" name="Image 9">
            <a:extLst>
              <a:ext uri="{FF2B5EF4-FFF2-40B4-BE49-F238E27FC236}">
                <a16:creationId xmlns:a16="http://schemas.microsoft.com/office/drawing/2014/main" id="{94BD21B2-CF4A-771B-C34E-059E8FD2D122}"/>
              </a:ext>
            </a:extLst>
          </p:cNvPr>
          <p:cNvPicPr>
            <a:picLocks noChangeAspect="1"/>
          </p:cNvPicPr>
          <p:nvPr/>
        </p:nvPicPr>
        <p:blipFill>
          <a:blip r:embed="rId4"/>
          <a:stretch>
            <a:fillRect/>
          </a:stretch>
        </p:blipFill>
        <p:spPr>
          <a:xfrm>
            <a:off x="504002" y="3185966"/>
            <a:ext cx="1424074" cy="1424074"/>
          </a:xfrm>
          <a:prstGeom prst="rect">
            <a:avLst/>
          </a:prstGeom>
        </p:spPr>
      </p:pic>
      <p:sp>
        <p:nvSpPr>
          <p:cNvPr id="13" name="ZoneTexte 12">
            <a:extLst>
              <a:ext uri="{FF2B5EF4-FFF2-40B4-BE49-F238E27FC236}">
                <a16:creationId xmlns:a16="http://schemas.microsoft.com/office/drawing/2014/main" id="{74EC9203-0ECD-DE9B-E57B-60254023817F}"/>
              </a:ext>
            </a:extLst>
          </p:cNvPr>
          <p:cNvSpPr txBox="1"/>
          <p:nvPr/>
        </p:nvSpPr>
        <p:spPr>
          <a:xfrm>
            <a:off x="169026" y="5523249"/>
            <a:ext cx="11698085" cy="1015663"/>
          </a:xfrm>
          <a:prstGeom prst="rect">
            <a:avLst/>
          </a:prstGeom>
          <a:noFill/>
        </p:spPr>
        <p:txBody>
          <a:bodyPr wrap="square">
            <a:spAutoFit/>
          </a:bodyPr>
          <a:lstStyle/>
          <a:p>
            <a:r>
              <a:rPr lang="fr-FR" sz="2000" dirty="0">
                <a:latin typeface="Times New Roman" panose="02020603050405020304" pitchFamily="18" charset="0"/>
                <a:cs typeface="Times New Roman" panose="02020603050405020304" pitchFamily="18" charset="0"/>
              </a:rPr>
              <a:t>Nos podcasts en santé : </a:t>
            </a:r>
            <a:r>
              <a:rPr lang="fr-FR" sz="2000" dirty="0">
                <a:latin typeface="Times New Roman" panose="02020603050405020304" pitchFamily="18" charset="0"/>
                <a:cs typeface="Times New Roman" panose="02020603050405020304" pitchFamily="18" charset="0"/>
                <a:hlinkClick r:id="rId5"/>
              </a:rPr>
              <a:t>https://podcasters.spotify.com/pod/show/leur-recherche-notre-sant0/episodes/Premiers-pas-ingaux--comprendre-les-ingalits-sociales-de-sant-prinatale-e2efnmp</a:t>
            </a:r>
            <a:endParaRPr lang="fr-FR" sz="2000" dirty="0">
              <a:latin typeface="Times New Roman" panose="02020603050405020304" pitchFamily="18" charset="0"/>
              <a:cs typeface="Times New Roman" panose="02020603050405020304" pitchFamily="18" charset="0"/>
            </a:endParaRPr>
          </a:p>
          <a:p>
            <a:r>
              <a:rPr lang="fr-FR" sz="2000" dirty="0">
                <a:latin typeface="Times New Roman" panose="02020603050405020304" pitchFamily="18" charset="0"/>
                <a:cs typeface="Times New Roman" panose="02020603050405020304" pitchFamily="18" charset="0"/>
              </a:rPr>
              <a:t> </a:t>
            </a:r>
          </a:p>
        </p:txBody>
      </p:sp>
      <p:graphicFrame>
        <p:nvGraphicFramePr>
          <p:cNvPr id="15" name="ZoneTexte 11">
            <a:extLst>
              <a:ext uri="{FF2B5EF4-FFF2-40B4-BE49-F238E27FC236}">
                <a16:creationId xmlns:a16="http://schemas.microsoft.com/office/drawing/2014/main" id="{63D9DC08-8413-2EB1-DF4A-556A6F7E9DEF}"/>
              </a:ext>
            </a:extLst>
          </p:cNvPr>
          <p:cNvGraphicFramePr/>
          <p:nvPr/>
        </p:nvGraphicFramePr>
        <p:xfrm>
          <a:off x="2942099" y="2559175"/>
          <a:ext cx="9053166" cy="246221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64427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E8380-6895-0986-8850-2E99E9716018}"/>
            </a:ext>
          </a:extLst>
        </p:cNvPr>
        <p:cNvGrpSpPr/>
        <p:nvPr/>
      </p:nvGrpSpPr>
      <p:grpSpPr>
        <a:xfrm>
          <a:off x="0" y="0"/>
          <a:ext cx="0" cy="0"/>
          <a:chOff x="0" y="0"/>
          <a:chExt cx="0" cy="0"/>
        </a:xfrm>
      </p:grpSpPr>
      <p:sp>
        <p:nvSpPr>
          <p:cNvPr id="3" name="AutoShape 2" descr="Graphique 7.1. Dépenses de santé en pourcentage du PIB, 2019 (ou année la plus proche) et 2020">
            <a:extLst>
              <a:ext uri="{FF2B5EF4-FFF2-40B4-BE49-F238E27FC236}">
                <a16:creationId xmlns:a16="http://schemas.microsoft.com/office/drawing/2014/main" id="{0D900EA0-B5D5-1A3A-0626-CD7B8A6BF58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292934"/>
              </a:solidFill>
              <a:effectLst/>
              <a:uLnTx/>
              <a:uFillTx/>
              <a:latin typeface="Abadi"/>
              <a:ea typeface="+mn-ea"/>
              <a:cs typeface="+mn-cs"/>
            </a:endParaRPr>
          </a:p>
        </p:txBody>
      </p:sp>
      <p:pic>
        <p:nvPicPr>
          <p:cNvPr id="5" name="Image 4">
            <a:extLst>
              <a:ext uri="{FF2B5EF4-FFF2-40B4-BE49-F238E27FC236}">
                <a16:creationId xmlns:a16="http://schemas.microsoft.com/office/drawing/2014/main" id="{2671FFF5-3949-139E-5CD6-4A046842A001}"/>
              </a:ext>
            </a:extLst>
          </p:cNvPr>
          <p:cNvPicPr>
            <a:picLocks noChangeAspect="1"/>
          </p:cNvPicPr>
          <p:nvPr/>
        </p:nvPicPr>
        <p:blipFill>
          <a:blip r:embed="rId2"/>
          <a:stretch>
            <a:fillRect/>
          </a:stretch>
        </p:blipFill>
        <p:spPr>
          <a:xfrm>
            <a:off x="0" y="5576054"/>
            <a:ext cx="1824839" cy="1281946"/>
          </a:xfrm>
          <a:prstGeom prst="rect">
            <a:avLst/>
          </a:prstGeom>
        </p:spPr>
      </p:pic>
      <p:pic>
        <p:nvPicPr>
          <p:cNvPr id="11" name="Image 10">
            <a:extLst>
              <a:ext uri="{FF2B5EF4-FFF2-40B4-BE49-F238E27FC236}">
                <a16:creationId xmlns:a16="http://schemas.microsoft.com/office/drawing/2014/main" id="{FD5ECC50-BF79-07B0-185E-183175DCF749}"/>
              </a:ext>
            </a:extLst>
          </p:cNvPr>
          <p:cNvPicPr>
            <a:picLocks noChangeAspect="1"/>
          </p:cNvPicPr>
          <p:nvPr/>
        </p:nvPicPr>
        <p:blipFill>
          <a:blip r:embed="rId3"/>
          <a:stretch>
            <a:fillRect/>
          </a:stretch>
        </p:blipFill>
        <p:spPr>
          <a:xfrm>
            <a:off x="6526066" y="3183314"/>
            <a:ext cx="5665934" cy="3198436"/>
          </a:xfrm>
          <a:prstGeom prst="rect">
            <a:avLst/>
          </a:prstGeom>
        </p:spPr>
      </p:pic>
      <p:sp>
        <p:nvSpPr>
          <p:cNvPr id="12" name="Espace réservé du numéro de diapositive 3">
            <a:extLst>
              <a:ext uri="{FF2B5EF4-FFF2-40B4-BE49-F238E27FC236}">
                <a16:creationId xmlns:a16="http://schemas.microsoft.com/office/drawing/2014/main" id="{5D245024-5280-67B9-09F8-8A6CCBA16AC9}"/>
              </a:ext>
            </a:extLst>
          </p:cNvPr>
          <p:cNvSpPr txBox="1">
            <a:spLocks/>
          </p:cNvSpPr>
          <p:nvPr/>
        </p:nvSpPr>
        <p:spPr bwMode="auto">
          <a:xfrm>
            <a:off x="9901844" y="6381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DDCB15D-D540-4DC7-96B7-291FCCAD4D00}" type="slidenum">
              <a:rPr kumimoji="0" lang="en-US" altLang="fr-FR"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fr-FR"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6" name="Image 5">
            <a:extLst>
              <a:ext uri="{FF2B5EF4-FFF2-40B4-BE49-F238E27FC236}">
                <a16:creationId xmlns:a16="http://schemas.microsoft.com/office/drawing/2014/main" id="{564CCDEB-BC4B-002E-3BDF-508D810060A4}"/>
              </a:ext>
            </a:extLst>
          </p:cNvPr>
          <p:cNvPicPr>
            <a:picLocks noChangeAspect="1"/>
          </p:cNvPicPr>
          <p:nvPr/>
        </p:nvPicPr>
        <p:blipFill>
          <a:blip r:embed="rId4"/>
          <a:stretch>
            <a:fillRect/>
          </a:stretch>
        </p:blipFill>
        <p:spPr>
          <a:xfrm>
            <a:off x="1" y="1"/>
            <a:ext cx="6700058" cy="3343122"/>
          </a:xfrm>
          <a:prstGeom prst="rect">
            <a:avLst/>
          </a:prstGeom>
        </p:spPr>
      </p:pic>
      <p:sp>
        <p:nvSpPr>
          <p:cNvPr id="7" name="Flèche : courbe vers la gauche 6">
            <a:extLst>
              <a:ext uri="{FF2B5EF4-FFF2-40B4-BE49-F238E27FC236}">
                <a16:creationId xmlns:a16="http://schemas.microsoft.com/office/drawing/2014/main" id="{AF11BB30-487F-A831-DEB9-F48F04D2AE4F}"/>
              </a:ext>
            </a:extLst>
          </p:cNvPr>
          <p:cNvSpPr/>
          <p:nvPr/>
        </p:nvSpPr>
        <p:spPr>
          <a:xfrm rot="18458531">
            <a:off x="7137981" y="1409164"/>
            <a:ext cx="814647" cy="1506571"/>
          </a:xfrm>
          <a:prstGeom prst="curvedLef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9" name="Flèche : bas 8">
            <a:extLst>
              <a:ext uri="{FF2B5EF4-FFF2-40B4-BE49-F238E27FC236}">
                <a16:creationId xmlns:a16="http://schemas.microsoft.com/office/drawing/2014/main" id="{EF004AC9-150B-FC38-4F1A-913620FFF0F8}"/>
              </a:ext>
            </a:extLst>
          </p:cNvPr>
          <p:cNvSpPr/>
          <p:nvPr/>
        </p:nvSpPr>
        <p:spPr>
          <a:xfrm rot="10800000">
            <a:off x="912419" y="3429000"/>
            <a:ext cx="304800" cy="752302"/>
          </a:xfrm>
          <a:prstGeom prst="down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Flèche : bas 9">
            <a:extLst>
              <a:ext uri="{FF2B5EF4-FFF2-40B4-BE49-F238E27FC236}">
                <a16:creationId xmlns:a16="http://schemas.microsoft.com/office/drawing/2014/main" id="{48553AF8-1336-6917-F6A9-21A868132C65}"/>
              </a:ext>
            </a:extLst>
          </p:cNvPr>
          <p:cNvSpPr/>
          <p:nvPr/>
        </p:nvSpPr>
        <p:spPr>
          <a:xfrm rot="5400000">
            <a:off x="6923809" y="613033"/>
            <a:ext cx="304800" cy="752302"/>
          </a:xfrm>
          <a:prstGeom prst="down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Flèche : bas 12">
            <a:extLst>
              <a:ext uri="{FF2B5EF4-FFF2-40B4-BE49-F238E27FC236}">
                <a16:creationId xmlns:a16="http://schemas.microsoft.com/office/drawing/2014/main" id="{A415B6BF-5D59-9F21-5874-A9B5163DE5C5}"/>
              </a:ext>
            </a:extLst>
          </p:cNvPr>
          <p:cNvSpPr/>
          <p:nvPr/>
        </p:nvSpPr>
        <p:spPr>
          <a:xfrm>
            <a:off x="7306887" y="3581399"/>
            <a:ext cx="238418" cy="376151"/>
          </a:xfrm>
          <a:prstGeom prst="down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687405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9A586-C1D7-46A6-26FD-C32B63469A67}"/>
            </a:ext>
          </a:extLst>
        </p:cNvPr>
        <p:cNvGrpSpPr/>
        <p:nvPr/>
      </p:nvGrpSpPr>
      <p:grpSpPr>
        <a:xfrm>
          <a:off x="0" y="0"/>
          <a:ext cx="0" cy="0"/>
          <a:chOff x="0" y="0"/>
          <a:chExt cx="0" cy="0"/>
        </a:xfrm>
      </p:grpSpPr>
      <p:sp>
        <p:nvSpPr>
          <p:cNvPr id="3" name="AutoShape 2" descr="Graphique 7.1. Dépenses de santé en pourcentage du PIB, 2019 (ou année la plus proche) et 2020">
            <a:extLst>
              <a:ext uri="{FF2B5EF4-FFF2-40B4-BE49-F238E27FC236}">
                <a16:creationId xmlns:a16="http://schemas.microsoft.com/office/drawing/2014/main" id="{B4C8E449-ECA7-A2C8-C40F-D9A200D998D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292934"/>
              </a:solidFill>
              <a:effectLst/>
              <a:uLnTx/>
              <a:uFillTx/>
              <a:latin typeface="Abadi"/>
              <a:ea typeface="+mn-ea"/>
              <a:cs typeface="+mn-cs"/>
            </a:endParaRPr>
          </a:p>
        </p:txBody>
      </p:sp>
      <p:pic>
        <p:nvPicPr>
          <p:cNvPr id="5" name="Image 4">
            <a:extLst>
              <a:ext uri="{FF2B5EF4-FFF2-40B4-BE49-F238E27FC236}">
                <a16:creationId xmlns:a16="http://schemas.microsoft.com/office/drawing/2014/main" id="{16F4C85F-A39E-CC61-75D8-FCF680B5C1D1}"/>
              </a:ext>
            </a:extLst>
          </p:cNvPr>
          <p:cNvPicPr>
            <a:picLocks noChangeAspect="1"/>
          </p:cNvPicPr>
          <p:nvPr/>
        </p:nvPicPr>
        <p:blipFill>
          <a:blip r:embed="rId2"/>
          <a:stretch>
            <a:fillRect/>
          </a:stretch>
        </p:blipFill>
        <p:spPr>
          <a:xfrm>
            <a:off x="-1" y="104654"/>
            <a:ext cx="7236802" cy="3455776"/>
          </a:xfrm>
          <a:prstGeom prst="rect">
            <a:avLst/>
          </a:prstGeom>
        </p:spPr>
      </p:pic>
      <p:pic>
        <p:nvPicPr>
          <p:cNvPr id="7" name="Image 6">
            <a:extLst>
              <a:ext uri="{FF2B5EF4-FFF2-40B4-BE49-F238E27FC236}">
                <a16:creationId xmlns:a16="http://schemas.microsoft.com/office/drawing/2014/main" id="{AF1A1766-94BD-F54B-9B53-FA7A0C610883}"/>
              </a:ext>
            </a:extLst>
          </p:cNvPr>
          <p:cNvPicPr>
            <a:picLocks noChangeAspect="1"/>
          </p:cNvPicPr>
          <p:nvPr/>
        </p:nvPicPr>
        <p:blipFill>
          <a:blip r:embed="rId3"/>
          <a:stretch>
            <a:fillRect/>
          </a:stretch>
        </p:blipFill>
        <p:spPr>
          <a:xfrm>
            <a:off x="78214" y="4328698"/>
            <a:ext cx="1344493" cy="1919239"/>
          </a:xfrm>
          <a:prstGeom prst="rect">
            <a:avLst/>
          </a:prstGeom>
        </p:spPr>
      </p:pic>
      <p:sp>
        <p:nvSpPr>
          <p:cNvPr id="9" name="ZoneTexte 8">
            <a:extLst>
              <a:ext uri="{FF2B5EF4-FFF2-40B4-BE49-F238E27FC236}">
                <a16:creationId xmlns:a16="http://schemas.microsoft.com/office/drawing/2014/main" id="{0DFB1467-C597-9DBE-D533-DF1A9A98EA19}"/>
              </a:ext>
            </a:extLst>
          </p:cNvPr>
          <p:cNvSpPr txBox="1"/>
          <p:nvPr/>
        </p:nvSpPr>
        <p:spPr>
          <a:xfrm>
            <a:off x="0" y="6253016"/>
            <a:ext cx="9842269" cy="646331"/>
          </a:xfrm>
          <a:prstGeom prst="rect">
            <a:avLst/>
          </a:prstGeom>
          <a:noFill/>
        </p:spPr>
        <p:txBody>
          <a:bodyPr wrap="square">
            <a:spAutoFit/>
          </a:bodyPr>
          <a:lstStyle/>
          <a:p>
            <a:r>
              <a:rPr lang="fr-BE" sz="1200" dirty="0">
                <a:hlinkClick r:id="rId4"/>
              </a:rPr>
              <a:t>https://www.oecd-ilibrary.org/docserver/ad46594b-fr.pdf?expires=1707582149&amp;id=id&amp;accname=guest&amp;checksum=FEC863160A21D2C97476CDA81F14D84B</a:t>
            </a:r>
            <a:endParaRPr lang="fr-BE" sz="1200" dirty="0"/>
          </a:p>
          <a:p>
            <a:endParaRPr lang="fr-BE" sz="1200" dirty="0"/>
          </a:p>
        </p:txBody>
      </p:sp>
      <p:sp>
        <p:nvSpPr>
          <p:cNvPr id="11" name="ZoneTexte 10">
            <a:extLst>
              <a:ext uri="{FF2B5EF4-FFF2-40B4-BE49-F238E27FC236}">
                <a16:creationId xmlns:a16="http://schemas.microsoft.com/office/drawing/2014/main" id="{4155EE7E-09CA-CF90-5167-494BFC41FE1C}"/>
              </a:ext>
            </a:extLst>
          </p:cNvPr>
          <p:cNvSpPr txBox="1"/>
          <p:nvPr/>
        </p:nvSpPr>
        <p:spPr>
          <a:xfrm>
            <a:off x="7431578" y="769514"/>
            <a:ext cx="4565689" cy="3754874"/>
          </a:xfrm>
          <a:prstGeom prst="rect">
            <a:avLst/>
          </a:prstGeom>
          <a:noFill/>
        </p:spPr>
        <p:txBody>
          <a:bodyPr wrap="square">
            <a:spAutoFit/>
          </a:bodyPr>
          <a:lstStyle/>
          <a:p>
            <a:pPr algn="just"/>
            <a:r>
              <a:rPr lang="fr-FR" sz="1400" dirty="0">
                <a:latin typeface="Times New Roman" panose="02020603050405020304" pitchFamily="18" charset="0"/>
                <a:cs typeface="Times New Roman" panose="02020603050405020304" pitchFamily="18" charset="0"/>
              </a:rPr>
              <a:t>Dépenses de santé par habitant en Belgique = 4 168 € (après correction PPA) &gt; (juste) EU</a:t>
            </a:r>
          </a:p>
          <a:p>
            <a:pPr algn="just"/>
            <a:endParaRPr lang="fr-FR" sz="1400" dirty="0">
              <a:latin typeface="Times New Roman" panose="02020603050405020304" pitchFamily="18" charset="0"/>
              <a:cs typeface="Times New Roman" panose="02020603050405020304" pitchFamily="18" charset="0"/>
            </a:endParaRPr>
          </a:p>
          <a:p>
            <a:pPr algn="just"/>
            <a:r>
              <a:rPr lang="fr-FR" sz="1400" dirty="0">
                <a:latin typeface="Times New Roman" panose="02020603050405020304" pitchFamily="18" charset="0"/>
                <a:cs typeface="Times New Roman" panose="02020603050405020304" pitchFamily="18" charset="0"/>
              </a:rPr>
              <a:t>En % du PIB, les dépenses de santé de la Belgique = moyenne EU = 11,0 % en 2021. </a:t>
            </a:r>
          </a:p>
          <a:p>
            <a:pPr algn="just"/>
            <a:endParaRPr lang="fr-FR" sz="1400" dirty="0">
              <a:latin typeface="Times New Roman" panose="02020603050405020304" pitchFamily="18" charset="0"/>
              <a:cs typeface="Times New Roman" panose="02020603050405020304" pitchFamily="18" charset="0"/>
            </a:endParaRPr>
          </a:p>
          <a:p>
            <a:pPr algn="just"/>
            <a:r>
              <a:rPr lang="fr-FR" sz="1400" dirty="0">
                <a:latin typeface="Times New Roman" panose="02020603050405020304" pitchFamily="18" charset="0"/>
                <a:cs typeface="Times New Roman" panose="02020603050405020304" pitchFamily="18" charset="0"/>
              </a:rPr>
              <a:t>Assurance maladie publique obligatoire = 77,6 % de l’ensemble des dépenses de santé &lt; EU </a:t>
            </a:r>
          </a:p>
          <a:p>
            <a:pPr algn="just"/>
            <a:endParaRPr lang="fr-FR" sz="1400" dirty="0">
              <a:latin typeface="Times New Roman" panose="02020603050405020304" pitchFamily="18" charset="0"/>
              <a:cs typeface="Times New Roman" panose="02020603050405020304" pitchFamily="18" charset="0"/>
            </a:endParaRPr>
          </a:p>
          <a:p>
            <a:pPr algn="just"/>
            <a:r>
              <a:rPr lang="fr-FR" sz="1400" dirty="0">
                <a:latin typeface="Times New Roman" panose="02020603050405020304" pitchFamily="18" charset="0"/>
                <a:cs typeface="Times New Roman" panose="02020603050405020304" pitchFamily="18" charset="0"/>
              </a:rPr>
              <a:t>Dépenses de santé privées (22,4 %) &gt; UE (18,9 %), </a:t>
            </a:r>
          </a:p>
          <a:p>
            <a:pPr algn="just"/>
            <a:endParaRPr lang="fr-FR" sz="1400" dirty="0">
              <a:latin typeface="Times New Roman" panose="02020603050405020304" pitchFamily="18" charset="0"/>
              <a:cs typeface="Times New Roman" panose="02020603050405020304" pitchFamily="18" charset="0"/>
            </a:endParaRPr>
          </a:p>
          <a:p>
            <a:pPr algn="just"/>
            <a:r>
              <a:rPr lang="fr-FR" sz="1400" dirty="0">
                <a:latin typeface="Times New Roman" panose="02020603050405020304" pitchFamily="18" charset="0"/>
                <a:cs typeface="Times New Roman" panose="02020603050405020304" pitchFamily="18" charset="0"/>
              </a:rPr>
              <a:t>Belgique, les dépenses non remboursées = frais à charge de l’usager pour presque tous les services. Le niveau de ces frais varie en fonction du statut économique de l’individu, du type de prestation de santé et du montant du ticket modérateur payé par chaque individu tout au long de </a:t>
            </a:r>
          </a:p>
          <a:p>
            <a:pPr algn="just"/>
            <a:r>
              <a:rPr lang="fr-FR" sz="1400" dirty="0">
                <a:latin typeface="Times New Roman" panose="02020603050405020304" pitchFamily="18" charset="0"/>
                <a:cs typeface="Times New Roman" panose="02020603050405020304" pitchFamily="18" charset="0"/>
              </a:rPr>
              <a:t>l’année</a:t>
            </a:r>
            <a:endParaRPr lang="fr-BE" sz="1400" dirty="0">
              <a:latin typeface="Times New Roman" panose="02020603050405020304" pitchFamily="18" charset="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CB5CD399-8239-226A-3620-43803F42029E}"/>
              </a:ext>
            </a:extLst>
          </p:cNvPr>
          <p:cNvSpPr txBox="1">
            <a:spLocks/>
          </p:cNvSpPr>
          <p:nvPr/>
        </p:nvSpPr>
        <p:spPr bwMode="auto">
          <a:xfrm>
            <a:off x="9901844" y="6381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DDCB15D-D540-4DC7-96B7-291FCCAD4D00}" type="slidenum">
              <a:rPr kumimoji="0" lang="en-US" altLang="fr-FR"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fr-FR"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94088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C09CCE-9D5A-C0E5-4B0D-722FF08B8F79}"/>
            </a:ext>
          </a:extLst>
        </p:cNvPr>
        <p:cNvGrpSpPr/>
        <p:nvPr/>
      </p:nvGrpSpPr>
      <p:grpSpPr>
        <a:xfrm>
          <a:off x="0" y="0"/>
          <a:ext cx="0" cy="0"/>
          <a:chOff x="0" y="0"/>
          <a:chExt cx="0" cy="0"/>
        </a:xfrm>
      </p:grpSpPr>
      <p:sp>
        <p:nvSpPr>
          <p:cNvPr id="3" name="AutoShape 2" descr="Graphique 7.1. Dépenses de santé en pourcentage du PIB, 2019 (ou année la plus proche) et 2020">
            <a:extLst>
              <a:ext uri="{FF2B5EF4-FFF2-40B4-BE49-F238E27FC236}">
                <a16:creationId xmlns:a16="http://schemas.microsoft.com/office/drawing/2014/main" id="{AF308484-762C-2198-895F-1E9F94868C8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292934"/>
              </a:solidFill>
              <a:effectLst/>
              <a:uLnTx/>
              <a:uFillTx/>
              <a:latin typeface="Abadi"/>
              <a:ea typeface="+mn-ea"/>
              <a:cs typeface="+mn-cs"/>
            </a:endParaRPr>
          </a:p>
        </p:txBody>
      </p:sp>
      <p:pic>
        <p:nvPicPr>
          <p:cNvPr id="11" name="Image 10">
            <a:extLst>
              <a:ext uri="{FF2B5EF4-FFF2-40B4-BE49-F238E27FC236}">
                <a16:creationId xmlns:a16="http://schemas.microsoft.com/office/drawing/2014/main" id="{640268FB-2C23-CE67-088F-963926121E54}"/>
              </a:ext>
            </a:extLst>
          </p:cNvPr>
          <p:cNvPicPr>
            <a:picLocks noChangeAspect="1"/>
          </p:cNvPicPr>
          <p:nvPr/>
        </p:nvPicPr>
        <p:blipFill>
          <a:blip r:embed="rId2"/>
          <a:stretch>
            <a:fillRect/>
          </a:stretch>
        </p:blipFill>
        <p:spPr>
          <a:xfrm>
            <a:off x="61205" y="108411"/>
            <a:ext cx="7265496" cy="4929102"/>
          </a:xfrm>
          <a:prstGeom prst="rect">
            <a:avLst/>
          </a:prstGeom>
        </p:spPr>
      </p:pic>
      <p:pic>
        <p:nvPicPr>
          <p:cNvPr id="12" name="Image 11">
            <a:extLst>
              <a:ext uri="{FF2B5EF4-FFF2-40B4-BE49-F238E27FC236}">
                <a16:creationId xmlns:a16="http://schemas.microsoft.com/office/drawing/2014/main" id="{81775D2A-25A4-617B-3D07-AF2B12171067}"/>
              </a:ext>
            </a:extLst>
          </p:cNvPr>
          <p:cNvPicPr>
            <a:picLocks noChangeAspect="1"/>
          </p:cNvPicPr>
          <p:nvPr/>
        </p:nvPicPr>
        <p:blipFill>
          <a:blip r:embed="rId3"/>
          <a:stretch>
            <a:fillRect/>
          </a:stretch>
        </p:blipFill>
        <p:spPr>
          <a:xfrm>
            <a:off x="61205" y="5104015"/>
            <a:ext cx="1228727" cy="1753985"/>
          </a:xfrm>
          <a:prstGeom prst="rect">
            <a:avLst/>
          </a:prstGeom>
        </p:spPr>
      </p:pic>
      <p:sp>
        <p:nvSpPr>
          <p:cNvPr id="14" name="ZoneTexte 13">
            <a:extLst>
              <a:ext uri="{FF2B5EF4-FFF2-40B4-BE49-F238E27FC236}">
                <a16:creationId xmlns:a16="http://schemas.microsoft.com/office/drawing/2014/main" id="{EB67E6EA-1322-6D8E-2E7C-D7B09630DC2E}"/>
              </a:ext>
            </a:extLst>
          </p:cNvPr>
          <p:cNvSpPr txBox="1"/>
          <p:nvPr/>
        </p:nvSpPr>
        <p:spPr>
          <a:xfrm>
            <a:off x="7470434" y="474172"/>
            <a:ext cx="4660361" cy="4401205"/>
          </a:xfrm>
          <a:prstGeom prst="rect">
            <a:avLst/>
          </a:prstGeom>
          <a:noFill/>
        </p:spPr>
        <p:txBody>
          <a:bodyPr wrap="square">
            <a:spAutoFit/>
          </a:bodyPr>
          <a:lstStyle/>
          <a:p>
            <a:pPr algn="just"/>
            <a:r>
              <a:rPr lang="fr-FR" sz="1400" dirty="0">
                <a:latin typeface="Times New Roman" panose="02020603050405020304" pitchFamily="18" charset="0"/>
                <a:cs typeface="Times New Roman" panose="02020603050405020304" pitchFamily="18" charset="0"/>
              </a:rPr>
              <a:t>Soins hospitaliers en Belgique = 40 % des dépenses de santé en Belgique &gt; UE (27 %). </a:t>
            </a:r>
          </a:p>
          <a:p>
            <a:pPr algn="just"/>
            <a:endParaRPr lang="fr-FR" sz="1400" dirty="0">
              <a:latin typeface="Times New Roman" panose="02020603050405020304" pitchFamily="18" charset="0"/>
              <a:cs typeface="Times New Roman" panose="02020603050405020304" pitchFamily="18" charset="0"/>
            </a:endParaRPr>
          </a:p>
          <a:p>
            <a:pPr algn="just"/>
            <a:r>
              <a:rPr lang="fr-FR" sz="1400" dirty="0">
                <a:latin typeface="Times New Roman" panose="02020603050405020304" pitchFamily="18" charset="0"/>
                <a:cs typeface="Times New Roman" panose="02020603050405020304" pitchFamily="18" charset="0"/>
              </a:rPr>
              <a:t>Soins ambulatoires en Belgique = 22 % de l’ensemble des dépenses de santé &lt; EU (28 %)</a:t>
            </a:r>
          </a:p>
          <a:p>
            <a:pPr algn="just"/>
            <a:endParaRPr lang="fr-FR" sz="1400" dirty="0">
              <a:latin typeface="Times New Roman" panose="02020603050405020304" pitchFamily="18" charset="0"/>
              <a:cs typeface="Times New Roman" panose="02020603050405020304" pitchFamily="18" charset="0"/>
            </a:endParaRPr>
          </a:p>
          <a:p>
            <a:pPr algn="just"/>
            <a:r>
              <a:rPr lang="fr-FR" sz="1400" dirty="0">
                <a:latin typeface="Times New Roman" panose="02020603050405020304" pitchFamily="18" charset="0"/>
                <a:cs typeface="Times New Roman" panose="02020603050405020304" pitchFamily="18" charset="0"/>
              </a:rPr>
              <a:t>Soins de longue durée = un cinquième de l’ensemble </a:t>
            </a:r>
          </a:p>
          <a:p>
            <a:pPr algn="just"/>
            <a:r>
              <a:rPr lang="fr-FR" sz="1400" dirty="0">
                <a:latin typeface="Times New Roman" panose="02020603050405020304" pitchFamily="18" charset="0"/>
                <a:cs typeface="Times New Roman" panose="02020603050405020304" pitchFamily="18" charset="0"/>
              </a:rPr>
              <a:t>des dépenses de santé  &gt; EU (17 %). </a:t>
            </a:r>
          </a:p>
          <a:p>
            <a:pPr algn="just"/>
            <a:endParaRPr lang="fr-FR" sz="1400" dirty="0">
              <a:latin typeface="Times New Roman" panose="02020603050405020304" pitchFamily="18" charset="0"/>
              <a:cs typeface="Times New Roman" panose="02020603050405020304" pitchFamily="18" charset="0"/>
            </a:endParaRPr>
          </a:p>
          <a:p>
            <a:pPr algn="just"/>
            <a:r>
              <a:rPr lang="fr-FR" sz="1400" dirty="0">
                <a:latin typeface="Times New Roman" panose="02020603050405020304" pitchFamily="18" charset="0"/>
                <a:cs typeface="Times New Roman" panose="02020603050405020304" pitchFamily="18" charset="0"/>
              </a:rPr>
              <a:t>Médicaments ambulatoires = faibles (13 %), en partie en raison des mesures prises pour encourager l’utilisation rationnelle des produits pharmaceutiques. Mais toutes les dépenses pharmaceutiques ne sont pas prises en compte.</a:t>
            </a:r>
          </a:p>
          <a:p>
            <a:pPr algn="just"/>
            <a:r>
              <a:rPr lang="fr-FR" sz="1400" dirty="0">
                <a:latin typeface="Times New Roman" panose="02020603050405020304" pitchFamily="18" charset="0"/>
                <a:cs typeface="Times New Roman" panose="02020603050405020304" pitchFamily="18" charset="0"/>
              </a:rPr>
              <a:t>ambulatoire représentant selon les estimations moins </a:t>
            </a:r>
          </a:p>
          <a:p>
            <a:pPr algn="just"/>
            <a:endParaRPr lang="fr-FR" sz="1400" dirty="0">
              <a:latin typeface="Times New Roman" panose="02020603050405020304" pitchFamily="18" charset="0"/>
              <a:cs typeface="Times New Roman" panose="02020603050405020304" pitchFamily="18" charset="0"/>
            </a:endParaRPr>
          </a:p>
          <a:p>
            <a:pPr algn="just"/>
            <a:r>
              <a:rPr lang="fr-FR" sz="1400" dirty="0">
                <a:latin typeface="Times New Roman" panose="02020603050405020304" pitchFamily="18" charset="0"/>
                <a:cs typeface="Times New Roman" panose="02020603050405020304" pitchFamily="18" charset="0"/>
              </a:rPr>
              <a:t>Tant par habitant qu’en pourcentage, les dépenses consacrées à la santé publique et à la prévention (3 % de l’ensemble des dépenses de santé) &lt;  UE (6,2 %) mais ce chiffre n’englobe que les dépenses consacrées aux programmes de prévention au niveau fédéral.</a:t>
            </a:r>
            <a:endParaRPr lang="fr-BE"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4380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Espace réservé du numéro de diapositive 3">
            <a:extLst>
              <a:ext uri="{FF2B5EF4-FFF2-40B4-BE49-F238E27FC236}">
                <a16:creationId xmlns:a16="http://schemas.microsoft.com/office/drawing/2014/main" id="{089545FB-0E8C-4041-9DB0-9D6115C67B8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32" indent="-285744">
              <a:spcBef>
                <a:spcPct val="20000"/>
              </a:spcBef>
              <a:buChar char="–"/>
              <a:defRPr sz="2800">
                <a:solidFill>
                  <a:schemeClr val="tx1"/>
                </a:solidFill>
                <a:latin typeface="Times New Roman" panose="02020603050405020304" pitchFamily="18" charset="0"/>
              </a:defRPr>
            </a:lvl2pPr>
            <a:lvl3pPr marL="1142971" indent="-228594">
              <a:spcBef>
                <a:spcPct val="20000"/>
              </a:spcBef>
              <a:buChar char="•"/>
              <a:defRPr sz="2400">
                <a:solidFill>
                  <a:schemeClr val="tx1"/>
                </a:solidFill>
                <a:latin typeface="Times New Roman" panose="02020603050405020304" pitchFamily="18" charset="0"/>
              </a:defRPr>
            </a:lvl3pPr>
            <a:lvl4pPr marL="1600160" indent="-228594">
              <a:spcBef>
                <a:spcPct val="20000"/>
              </a:spcBef>
              <a:buChar char="–"/>
              <a:defRPr sz="2000">
                <a:solidFill>
                  <a:schemeClr val="tx1"/>
                </a:solidFill>
                <a:latin typeface="Times New Roman" panose="02020603050405020304" pitchFamily="18" charset="0"/>
              </a:defRPr>
            </a:lvl4pPr>
            <a:lvl5pPr marL="2057349" indent="-228594">
              <a:spcBef>
                <a:spcPct val="20000"/>
              </a:spcBef>
              <a:buChar char="»"/>
              <a:defRPr sz="2000">
                <a:solidFill>
                  <a:schemeClr val="tx1"/>
                </a:solidFill>
                <a:latin typeface="Times New Roman" panose="02020603050405020304" pitchFamily="18" charset="0"/>
              </a:defRPr>
            </a:lvl5pPr>
            <a:lvl6pPr marL="2514537" indent="-228594"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726" indent="-228594"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8914" indent="-228594"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103" indent="-228594"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14C9B52-25E5-4552-8029-82BD4B4C5051}" type="slidenum">
              <a:rPr kumimoji="0" lang="fr-FR" altLang="fr-FR"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fr-FR" altLang="fr-FR"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66564" name="Rectangle 2">
            <a:extLst>
              <a:ext uri="{FF2B5EF4-FFF2-40B4-BE49-F238E27FC236}">
                <a16:creationId xmlns:a16="http://schemas.microsoft.com/office/drawing/2014/main" id="{933224E7-69CA-4139-8E0B-5D8361109197}"/>
              </a:ext>
            </a:extLst>
          </p:cNvPr>
          <p:cNvSpPr>
            <a:spLocks noChangeArrowheads="1"/>
          </p:cNvSpPr>
          <p:nvPr/>
        </p:nvSpPr>
        <p:spPr bwMode="auto">
          <a:xfrm>
            <a:off x="1524004" y="13159"/>
            <a:ext cx="18473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tabLst>
                <a:tab pos="4913313" algn="l"/>
              </a:tabLst>
              <a:defRPr sz="3200">
                <a:solidFill>
                  <a:schemeClr val="tx1"/>
                </a:solidFill>
                <a:latin typeface="Times New Roman" panose="02020603050405020304" pitchFamily="18" charset="0"/>
              </a:defRPr>
            </a:lvl1pPr>
            <a:lvl2pPr marL="742950" indent="-285750">
              <a:spcBef>
                <a:spcPct val="20000"/>
              </a:spcBef>
              <a:buChar char="–"/>
              <a:tabLst>
                <a:tab pos="4913313" algn="l"/>
              </a:tabLst>
              <a:defRPr sz="2800">
                <a:solidFill>
                  <a:schemeClr val="tx1"/>
                </a:solidFill>
                <a:latin typeface="Times New Roman" panose="02020603050405020304" pitchFamily="18" charset="0"/>
              </a:defRPr>
            </a:lvl2pPr>
            <a:lvl3pPr marL="1143000" indent="-228600">
              <a:spcBef>
                <a:spcPct val="20000"/>
              </a:spcBef>
              <a:buChar char="•"/>
              <a:tabLst>
                <a:tab pos="4913313" algn="l"/>
              </a:tabLst>
              <a:defRPr sz="2400">
                <a:solidFill>
                  <a:schemeClr val="tx1"/>
                </a:solidFill>
                <a:latin typeface="Times New Roman" panose="02020603050405020304" pitchFamily="18" charset="0"/>
              </a:defRPr>
            </a:lvl3pPr>
            <a:lvl4pPr marL="1600200" indent="-228600">
              <a:spcBef>
                <a:spcPct val="20000"/>
              </a:spcBef>
              <a:buChar char="–"/>
              <a:tabLst>
                <a:tab pos="4913313" algn="l"/>
              </a:tabLst>
              <a:defRPr sz="2000">
                <a:solidFill>
                  <a:schemeClr val="tx1"/>
                </a:solidFill>
                <a:latin typeface="Times New Roman" panose="02020603050405020304" pitchFamily="18" charset="0"/>
              </a:defRPr>
            </a:lvl4pPr>
            <a:lvl5pPr marL="2057400" indent="-228600">
              <a:spcBef>
                <a:spcPct val="20000"/>
              </a:spcBef>
              <a:buChar char="»"/>
              <a:tabLst>
                <a:tab pos="4913313"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4913313"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4913313"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4913313"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4913313" algn="l"/>
              </a:tabLs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913313" algn="l"/>
              </a:tabLst>
              <a:defRPr/>
            </a:pPr>
            <a:endParaRPr kumimoji="0" lang="fr-FR" altLang="fr-FR" sz="2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6565" name="Rectangle 6">
            <a:extLst>
              <a:ext uri="{FF2B5EF4-FFF2-40B4-BE49-F238E27FC236}">
                <a16:creationId xmlns:a16="http://schemas.microsoft.com/office/drawing/2014/main" id="{BEE56BBA-9DA7-4FCD-8662-0DCD935FF611}"/>
              </a:ext>
            </a:extLst>
          </p:cNvPr>
          <p:cNvSpPr>
            <a:spLocks noChangeArrowheads="1"/>
          </p:cNvSpPr>
          <p:nvPr/>
        </p:nvSpPr>
        <p:spPr bwMode="auto">
          <a:xfrm>
            <a:off x="227218" y="1237889"/>
            <a:ext cx="18473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2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6566" name="AutoShape 48">
            <a:extLst>
              <a:ext uri="{FF2B5EF4-FFF2-40B4-BE49-F238E27FC236}">
                <a16:creationId xmlns:a16="http://schemas.microsoft.com/office/drawing/2014/main" id="{17A914A5-89C3-4A9C-AA58-23CF81C96F52}"/>
              </a:ext>
            </a:extLst>
          </p:cNvPr>
          <p:cNvSpPr>
            <a:spLocks noChangeArrowheads="1"/>
          </p:cNvSpPr>
          <p:nvPr/>
        </p:nvSpPr>
        <p:spPr bwMode="auto">
          <a:xfrm rot="10800000">
            <a:off x="3976426" y="3778284"/>
            <a:ext cx="336551" cy="10668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accent2"/>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BE" sz="2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6567" name="Line 26">
            <a:extLst>
              <a:ext uri="{FF2B5EF4-FFF2-40B4-BE49-F238E27FC236}">
                <a16:creationId xmlns:a16="http://schemas.microsoft.com/office/drawing/2014/main" id="{F520C439-1C22-4884-8D53-B976357682DE}"/>
              </a:ext>
            </a:extLst>
          </p:cNvPr>
          <p:cNvSpPr>
            <a:spLocks noChangeShapeType="1"/>
          </p:cNvSpPr>
          <p:nvPr/>
        </p:nvSpPr>
        <p:spPr bwMode="auto">
          <a:xfrm flipV="1">
            <a:off x="1698362" y="3781458"/>
            <a:ext cx="55737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BE" sz="2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6568" name="Line 27">
            <a:extLst>
              <a:ext uri="{FF2B5EF4-FFF2-40B4-BE49-F238E27FC236}">
                <a16:creationId xmlns:a16="http://schemas.microsoft.com/office/drawing/2014/main" id="{CEB6F466-353A-49CD-85CA-44690EA34B87}"/>
              </a:ext>
            </a:extLst>
          </p:cNvPr>
          <p:cNvSpPr>
            <a:spLocks noChangeShapeType="1"/>
          </p:cNvSpPr>
          <p:nvPr/>
        </p:nvSpPr>
        <p:spPr bwMode="auto">
          <a:xfrm>
            <a:off x="382325" y="3781458"/>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BE" sz="2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6569" name="Line 28">
            <a:extLst>
              <a:ext uri="{FF2B5EF4-FFF2-40B4-BE49-F238E27FC236}">
                <a16:creationId xmlns:a16="http://schemas.microsoft.com/office/drawing/2014/main" id="{FEF2BB9F-2C25-4A9A-8A95-4F33EE08F89C}"/>
              </a:ext>
            </a:extLst>
          </p:cNvPr>
          <p:cNvSpPr>
            <a:spLocks noChangeShapeType="1"/>
          </p:cNvSpPr>
          <p:nvPr/>
        </p:nvSpPr>
        <p:spPr bwMode="auto">
          <a:xfrm>
            <a:off x="936362" y="3783045"/>
            <a:ext cx="7620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BE" sz="2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6570" name="Line 29">
            <a:extLst>
              <a:ext uri="{FF2B5EF4-FFF2-40B4-BE49-F238E27FC236}">
                <a16:creationId xmlns:a16="http://schemas.microsoft.com/office/drawing/2014/main" id="{ADEBAD37-29F2-4B56-A2A3-C4E96D49D35B}"/>
              </a:ext>
            </a:extLst>
          </p:cNvPr>
          <p:cNvSpPr>
            <a:spLocks noChangeShapeType="1"/>
          </p:cNvSpPr>
          <p:nvPr/>
        </p:nvSpPr>
        <p:spPr bwMode="auto">
          <a:xfrm>
            <a:off x="6943465" y="3776696"/>
            <a:ext cx="488951"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BE" sz="2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6571" name="Line 32">
            <a:extLst>
              <a:ext uri="{FF2B5EF4-FFF2-40B4-BE49-F238E27FC236}">
                <a16:creationId xmlns:a16="http://schemas.microsoft.com/office/drawing/2014/main" id="{2AB0C996-AB52-4EC8-AED1-E1918BD61E71}"/>
              </a:ext>
            </a:extLst>
          </p:cNvPr>
          <p:cNvSpPr>
            <a:spLocks noChangeShapeType="1"/>
          </p:cNvSpPr>
          <p:nvPr/>
        </p:nvSpPr>
        <p:spPr bwMode="auto">
          <a:xfrm>
            <a:off x="382325" y="3476658"/>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BE" sz="2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6572" name="Line 33">
            <a:extLst>
              <a:ext uri="{FF2B5EF4-FFF2-40B4-BE49-F238E27FC236}">
                <a16:creationId xmlns:a16="http://schemas.microsoft.com/office/drawing/2014/main" id="{9904413D-95ED-4139-B8B7-D73249F74019}"/>
              </a:ext>
            </a:extLst>
          </p:cNvPr>
          <p:cNvSpPr>
            <a:spLocks noChangeShapeType="1"/>
          </p:cNvSpPr>
          <p:nvPr/>
        </p:nvSpPr>
        <p:spPr bwMode="auto">
          <a:xfrm>
            <a:off x="1418962" y="3508408"/>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BE" sz="2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6573" name="Line 34">
            <a:extLst>
              <a:ext uri="{FF2B5EF4-FFF2-40B4-BE49-F238E27FC236}">
                <a16:creationId xmlns:a16="http://schemas.microsoft.com/office/drawing/2014/main" id="{AD06977E-9A0E-444C-81CD-7B0A11EC26F6}"/>
              </a:ext>
            </a:extLst>
          </p:cNvPr>
          <p:cNvSpPr>
            <a:spLocks noChangeShapeType="1"/>
          </p:cNvSpPr>
          <p:nvPr/>
        </p:nvSpPr>
        <p:spPr bwMode="auto">
          <a:xfrm>
            <a:off x="2809613" y="3489358"/>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BE" sz="2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6574" name="Line 35">
            <a:extLst>
              <a:ext uri="{FF2B5EF4-FFF2-40B4-BE49-F238E27FC236}">
                <a16:creationId xmlns:a16="http://schemas.microsoft.com/office/drawing/2014/main" id="{BF3B8924-F3A9-45C9-B20F-5821298195CE}"/>
              </a:ext>
            </a:extLst>
          </p:cNvPr>
          <p:cNvSpPr>
            <a:spLocks noChangeShapeType="1"/>
          </p:cNvSpPr>
          <p:nvPr/>
        </p:nvSpPr>
        <p:spPr bwMode="auto">
          <a:xfrm>
            <a:off x="3995474" y="3476658"/>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BE" sz="2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6575" name="Line 36">
            <a:extLst>
              <a:ext uri="{FF2B5EF4-FFF2-40B4-BE49-F238E27FC236}">
                <a16:creationId xmlns:a16="http://schemas.microsoft.com/office/drawing/2014/main" id="{230AE05F-B1E7-470C-A84D-1C7418AF959E}"/>
              </a:ext>
            </a:extLst>
          </p:cNvPr>
          <p:cNvSpPr>
            <a:spLocks noChangeShapeType="1"/>
          </p:cNvSpPr>
          <p:nvPr/>
        </p:nvSpPr>
        <p:spPr bwMode="auto">
          <a:xfrm>
            <a:off x="4833674" y="3478245"/>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BE" sz="2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6576" name="Line 38">
            <a:extLst>
              <a:ext uri="{FF2B5EF4-FFF2-40B4-BE49-F238E27FC236}">
                <a16:creationId xmlns:a16="http://schemas.microsoft.com/office/drawing/2014/main" id="{F6A76315-DC71-49F8-8AAB-AD7336CA31FB}"/>
              </a:ext>
            </a:extLst>
          </p:cNvPr>
          <p:cNvSpPr>
            <a:spLocks noChangeShapeType="1"/>
          </p:cNvSpPr>
          <p:nvPr/>
        </p:nvSpPr>
        <p:spPr bwMode="auto">
          <a:xfrm>
            <a:off x="6486262" y="3471896"/>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BE" sz="2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6577" name="Text Box 39">
            <a:extLst>
              <a:ext uri="{FF2B5EF4-FFF2-40B4-BE49-F238E27FC236}">
                <a16:creationId xmlns:a16="http://schemas.microsoft.com/office/drawing/2014/main" id="{3EADF01F-24A1-43B8-B10D-E571624FD008}"/>
              </a:ext>
            </a:extLst>
          </p:cNvPr>
          <p:cNvSpPr txBox="1">
            <a:spLocks noChangeArrowheads="1"/>
          </p:cNvSpPr>
          <p:nvPr/>
        </p:nvSpPr>
        <p:spPr bwMode="auto">
          <a:xfrm rot="16200000">
            <a:off x="1252949" y="3221528"/>
            <a:ext cx="81304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BE" altLang="fr-FR" sz="2200" b="0" i="0" u="none" strike="noStrike" kern="1200" cap="none" spc="0" normalizeH="0" baseline="0" noProof="0">
                <a:ln>
                  <a:noFill/>
                </a:ln>
                <a:solidFill>
                  <a:srgbClr val="3333CC"/>
                </a:solidFill>
                <a:effectLst/>
                <a:uLnTx/>
                <a:uFillTx/>
                <a:latin typeface="Arial" panose="020B0604020202020204" pitchFamily="34" charset="0"/>
                <a:ea typeface="+mn-ea"/>
                <a:cs typeface="Arial" panose="020B0604020202020204" pitchFamily="34" charset="0"/>
                <a:hlinkClick r:id="rId3" action="ppaction://hlinksldjump"/>
              </a:rPr>
              <a:t>1970</a:t>
            </a:r>
            <a:endParaRPr kumimoji="0" lang="en-US" altLang="fr-FR" sz="2200" b="0" i="0" u="none" strike="noStrike" kern="1200" cap="none" spc="0" normalizeH="0" baseline="0" noProof="0">
              <a:ln>
                <a:noFill/>
              </a:ln>
              <a:solidFill>
                <a:srgbClr val="3333CC"/>
              </a:solidFill>
              <a:effectLst/>
              <a:uLnTx/>
              <a:uFillTx/>
              <a:latin typeface="Arial" panose="020B0604020202020204" pitchFamily="34" charset="0"/>
              <a:ea typeface="+mn-ea"/>
              <a:cs typeface="Arial" panose="020B0604020202020204" pitchFamily="34" charset="0"/>
            </a:endParaRPr>
          </a:p>
        </p:txBody>
      </p:sp>
      <p:sp>
        <p:nvSpPr>
          <p:cNvPr id="66578" name="Text Box 40">
            <a:extLst>
              <a:ext uri="{FF2B5EF4-FFF2-40B4-BE49-F238E27FC236}">
                <a16:creationId xmlns:a16="http://schemas.microsoft.com/office/drawing/2014/main" id="{45E1E61F-C453-4938-A653-DA40A4CEFE5C}"/>
              </a:ext>
            </a:extLst>
          </p:cNvPr>
          <p:cNvSpPr txBox="1">
            <a:spLocks noChangeArrowheads="1"/>
          </p:cNvSpPr>
          <p:nvPr/>
        </p:nvSpPr>
        <p:spPr bwMode="auto">
          <a:xfrm rot="16200000">
            <a:off x="1979524" y="3214861"/>
            <a:ext cx="86201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BE" altLang="fr-FR" sz="2200" b="0" i="0" u="none" strike="noStrike" kern="1200" cap="none" spc="0" normalizeH="0" baseline="0" noProof="0" dirty="0">
                <a:ln>
                  <a:noFill/>
                </a:ln>
                <a:solidFill>
                  <a:srgbClr val="3333CC"/>
                </a:solidFill>
                <a:effectLst/>
                <a:uLnTx/>
                <a:uFillTx/>
                <a:latin typeface="Arial" panose="020B0604020202020204" pitchFamily="34" charset="0"/>
                <a:ea typeface="+mn-ea"/>
                <a:cs typeface="Arial" panose="020B0604020202020204" pitchFamily="34" charset="0"/>
                <a:hlinkClick r:id="rId4" action="ppaction://hlinksldjump"/>
              </a:rPr>
              <a:t>1980</a:t>
            </a:r>
            <a:endParaRPr kumimoji="0" lang="en-US" altLang="fr-FR" sz="2200" b="0" i="0" u="none" strike="noStrike" kern="1200" cap="none" spc="0" normalizeH="0" baseline="0" noProof="0" dirty="0">
              <a:ln>
                <a:noFill/>
              </a:ln>
              <a:solidFill>
                <a:srgbClr val="3333CC"/>
              </a:solidFill>
              <a:effectLst/>
              <a:uLnTx/>
              <a:uFillTx/>
              <a:latin typeface="Arial" panose="020B0604020202020204" pitchFamily="34" charset="0"/>
              <a:ea typeface="+mn-ea"/>
              <a:cs typeface="Arial" panose="020B0604020202020204" pitchFamily="34" charset="0"/>
            </a:endParaRPr>
          </a:p>
        </p:txBody>
      </p:sp>
      <p:sp>
        <p:nvSpPr>
          <p:cNvPr id="34835" name="Text Box 41">
            <a:extLst>
              <a:ext uri="{FF2B5EF4-FFF2-40B4-BE49-F238E27FC236}">
                <a16:creationId xmlns:a16="http://schemas.microsoft.com/office/drawing/2014/main" id="{7A1463F4-CFD7-407B-BE9F-543B8E6B5821}"/>
              </a:ext>
            </a:extLst>
          </p:cNvPr>
          <p:cNvSpPr txBox="1">
            <a:spLocks noChangeArrowheads="1"/>
          </p:cNvSpPr>
          <p:nvPr/>
        </p:nvSpPr>
        <p:spPr bwMode="auto">
          <a:xfrm rot="16200000">
            <a:off x="3079071" y="2867823"/>
            <a:ext cx="1039067" cy="400110"/>
          </a:xfrm>
          <a:prstGeom prst="rect">
            <a:avLst/>
          </a:prstGeom>
          <a:noFill/>
          <a:ln>
            <a:noFill/>
          </a:ln>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BE" altLang="fr-FR" sz="2000" b="0" i="0" u="none" strike="noStrike" kern="1200" cap="none" spc="0" normalizeH="0" baseline="0" noProof="0" dirty="0">
                <a:ln>
                  <a:noFill/>
                </a:ln>
                <a:solidFill>
                  <a:srgbClr val="3333CC"/>
                </a:solidFill>
                <a:effectLst/>
                <a:uLnTx/>
                <a:uFillTx/>
                <a:latin typeface="Times New Roman"/>
                <a:ea typeface="+mn-ea"/>
                <a:cs typeface="Arial" panose="020B0604020202020204" pitchFamily="34" charset="0"/>
                <a:hlinkClick r:id="" action="ppaction://noaction"/>
              </a:rPr>
              <a:t>1988-89</a:t>
            </a:r>
            <a:endParaRPr kumimoji="0" lang="en-US" altLang="fr-FR" sz="2000" b="0" i="0" u="none" strike="noStrike" kern="1200" cap="none" spc="0" normalizeH="0" baseline="0" noProof="0" dirty="0">
              <a:ln>
                <a:noFill/>
              </a:ln>
              <a:solidFill>
                <a:srgbClr val="3333CC"/>
              </a:solidFill>
              <a:effectLst/>
              <a:uLnTx/>
              <a:uFillTx/>
              <a:latin typeface="Times New Roman"/>
              <a:ea typeface="+mn-ea"/>
              <a:cs typeface="Arial" panose="020B0604020202020204" pitchFamily="34" charset="0"/>
            </a:endParaRPr>
          </a:p>
        </p:txBody>
      </p:sp>
      <p:sp>
        <p:nvSpPr>
          <p:cNvPr id="66580" name="Text Box 42">
            <a:extLst>
              <a:ext uri="{FF2B5EF4-FFF2-40B4-BE49-F238E27FC236}">
                <a16:creationId xmlns:a16="http://schemas.microsoft.com/office/drawing/2014/main" id="{621815DF-0689-42C9-848F-C921F5E6F7F7}"/>
              </a:ext>
            </a:extLst>
          </p:cNvPr>
          <p:cNvSpPr txBox="1">
            <a:spLocks noChangeArrowheads="1"/>
          </p:cNvSpPr>
          <p:nvPr/>
        </p:nvSpPr>
        <p:spPr bwMode="auto">
          <a:xfrm rot="16200000">
            <a:off x="4432712" y="2715118"/>
            <a:ext cx="81304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BE" altLang="fr-FR" sz="2200" b="0" i="0" u="none" strike="noStrike" kern="1200" cap="none" spc="0" normalizeH="0" baseline="0" noProof="0">
                <a:ln>
                  <a:noFill/>
                </a:ln>
                <a:solidFill>
                  <a:srgbClr val="3333CC"/>
                </a:solidFill>
                <a:effectLst/>
                <a:uLnTx/>
                <a:uFillTx/>
                <a:latin typeface="Arial" panose="020B0604020202020204" pitchFamily="34" charset="0"/>
                <a:ea typeface="+mn-ea"/>
                <a:cs typeface="Arial" panose="020B0604020202020204" pitchFamily="34" charset="0"/>
                <a:hlinkClick r:id="" action="ppaction://noaction"/>
              </a:rPr>
              <a:t>1993</a:t>
            </a:r>
            <a:endParaRPr kumimoji="0" lang="en-US" altLang="fr-FR" sz="2200" b="0" i="0" u="none" strike="noStrike" kern="1200" cap="none" spc="0" normalizeH="0" baseline="0" noProof="0">
              <a:ln>
                <a:noFill/>
              </a:ln>
              <a:solidFill>
                <a:srgbClr val="3333CC"/>
              </a:solidFill>
              <a:effectLst/>
              <a:uLnTx/>
              <a:uFillTx/>
              <a:latin typeface="Arial" panose="020B0604020202020204" pitchFamily="34" charset="0"/>
              <a:ea typeface="+mn-ea"/>
              <a:cs typeface="Arial" panose="020B0604020202020204" pitchFamily="34" charset="0"/>
            </a:endParaRPr>
          </a:p>
        </p:txBody>
      </p:sp>
      <p:sp>
        <p:nvSpPr>
          <p:cNvPr id="66581" name="Text Box 44">
            <a:extLst>
              <a:ext uri="{FF2B5EF4-FFF2-40B4-BE49-F238E27FC236}">
                <a16:creationId xmlns:a16="http://schemas.microsoft.com/office/drawing/2014/main" id="{0BD8093A-A592-4B13-A745-1842DF206967}"/>
              </a:ext>
            </a:extLst>
          </p:cNvPr>
          <p:cNvSpPr txBox="1">
            <a:spLocks noChangeArrowheads="1"/>
          </p:cNvSpPr>
          <p:nvPr/>
        </p:nvSpPr>
        <p:spPr bwMode="auto">
          <a:xfrm rot="16200000">
            <a:off x="5936075" y="2905616"/>
            <a:ext cx="81304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BE" altLang="fr-FR" sz="2200" b="0" i="0" u="none" strike="noStrike" kern="1200" cap="none" spc="0" normalizeH="0" baseline="0" noProof="0">
                <a:ln>
                  <a:noFill/>
                </a:ln>
                <a:solidFill>
                  <a:srgbClr val="3333CC"/>
                </a:solidFill>
                <a:effectLst/>
                <a:uLnTx/>
                <a:uFillTx/>
                <a:latin typeface="Arial" panose="020B0604020202020204" pitchFamily="34" charset="0"/>
                <a:ea typeface="+mn-ea"/>
                <a:cs typeface="Arial" panose="020B0604020202020204" pitchFamily="34" charset="0"/>
                <a:hlinkClick r:id="" action="ppaction://noaction"/>
              </a:rPr>
              <a:t>2001</a:t>
            </a:r>
            <a:endParaRPr kumimoji="0" lang="en-US" altLang="fr-FR" sz="2200" b="0" i="0" u="none" strike="noStrike" kern="1200" cap="none" spc="0" normalizeH="0" baseline="0" noProof="0">
              <a:ln>
                <a:noFill/>
              </a:ln>
              <a:solidFill>
                <a:srgbClr val="3333CC"/>
              </a:solidFill>
              <a:effectLst/>
              <a:uLnTx/>
              <a:uFillTx/>
              <a:latin typeface="Arial" panose="020B0604020202020204" pitchFamily="34" charset="0"/>
              <a:ea typeface="+mn-ea"/>
              <a:cs typeface="Arial" panose="020B0604020202020204" pitchFamily="34" charset="0"/>
            </a:endParaRPr>
          </a:p>
        </p:txBody>
      </p:sp>
      <p:sp>
        <p:nvSpPr>
          <p:cNvPr id="66582" name="Text Box 45">
            <a:extLst>
              <a:ext uri="{FF2B5EF4-FFF2-40B4-BE49-F238E27FC236}">
                <a16:creationId xmlns:a16="http://schemas.microsoft.com/office/drawing/2014/main" id="{28905AF8-70BD-4057-B1F6-F72195E6713A}"/>
              </a:ext>
            </a:extLst>
          </p:cNvPr>
          <p:cNvSpPr txBox="1">
            <a:spLocks noChangeArrowheads="1"/>
          </p:cNvSpPr>
          <p:nvPr/>
        </p:nvSpPr>
        <p:spPr bwMode="auto">
          <a:xfrm>
            <a:off x="109277" y="3019462"/>
            <a:ext cx="81304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BE" altLang="fr-FR" sz="2200" b="0" i="0" u="none" strike="noStrike" kern="1200" cap="none" spc="0" normalizeH="0" baseline="0" noProof="0">
                <a:ln>
                  <a:noFill/>
                </a:ln>
                <a:solidFill>
                  <a:srgbClr val="3333CC"/>
                </a:solidFill>
                <a:effectLst/>
                <a:uLnTx/>
                <a:uFillTx/>
                <a:latin typeface="Arial" panose="020B0604020202020204" pitchFamily="34" charset="0"/>
                <a:ea typeface="+mn-ea"/>
                <a:cs typeface="Arial" panose="020B0604020202020204" pitchFamily="34" charset="0"/>
              </a:rPr>
              <a:t>1830</a:t>
            </a:r>
            <a:endParaRPr kumimoji="0" lang="en-US" altLang="fr-FR" sz="2200" b="0" i="0" u="none" strike="noStrike" kern="1200" cap="none" spc="0" normalizeH="0" baseline="0" noProof="0">
              <a:ln>
                <a:noFill/>
              </a:ln>
              <a:solidFill>
                <a:srgbClr val="3333CC"/>
              </a:solidFill>
              <a:effectLst/>
              <a:uLnTx/>
              <a:uFillTx/>
              <a:latin typeface="Arial" panose="020B0604020202020204" pitchFamily="34" charset="0"/>
              <a:ea typeface="+mn-ea"/>
              <a:cs typeface="Arial" panose="020B0604020202020204" pitchFamily="34" charset="0"/>
            </a:endParaRPr>
          </a:p>
        </p:txBody>
      </p:sp>
      <p:sp>
        <p:nvSpPr>
          <p:cNvPr id="66583" name="AutoShape 47">
            <a:extLst>
              <a:ext uri="{FF2B5EF4-FFF2-40B4-BE49-F238E27FC236}">
                <a16:creationId xmlns:a16="http://schemas.microsoft.com/office/drawing/2014/main" id="{7A21CC3E-DAD3-4584-B5CB-5ED8C62D05A1}"/>
              </a:ext>
            </a:extLst>
          </p:cNvPr>
          <p:cNvSpPr>
            <a:spLocks noChangeArrowheads="1"/>
          </p:cNvSpPr>
          <p:nvPr/>
        </p:nvSpPr>
        <p:spPr bwMode="auto">
          <a:xfrm rot="10800000">
            <a:off x="1341174" y="3795748"/>
            <a:ext cx="304800" cy="387351"/>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accent2"/>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BE" sz="2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6584" name="AutoShape 48">
            <a:extLst>
              <a:ext uri="{FF2B5EF4-FFF2-40B4-BE49-F238E27FC236}">
                <a16:creationId xmlns:a16="http://schemas.microsoft.com/office/drawing/2014/main" id="{12865CED-2CE5-41B5-B379-D9B7729B973C}"/>
              </a:ext>
            </a:extLst>
          </p:cNvPr>
          <p:cNvSpPr>
            <a:spLocks noChangeArrowheads="1"/>
          </p:cNvSpPr>
          <p:nvPr/>
        </p:nvSpPr>
        <p:spPr bwMode="auto">
          <a:xfrm rot="10800000">
            <a:off x="2581017" y="3763996"/>
            <a:ext cx="211137" cy="693739"/>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accent2"/>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BE" sz="2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6585" name="Line 38">
            <a:extLst>
              <a:ext uri="{FF2B5EF4-FFF2-40B4-BE49-F238E27FC236}">
                <a16:creationId xmlns:a16="http://schemas.microsoft.com/office/drawing/2014/main" id="{B6BC1C60-50F3-4E70-AC5D-44A85AA30619}"/>
              </a:ext>
            </a:extLst>
          </p:cNvPr>
          <p:cNvSpPr>
            <a:spLocks noChangeShapeType="1"/>
          </p:cNvSpPr>
          <p:nvPr/>
        </p:nvSpPr>
        <p:spPr bwMode="auto">
          <a:xfrm>
            <a:off x="7432413" y="3471896"/>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BE" sz="2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6586" name="AutoShape 47">
            <a:extLst>
              <a:ext uri="{FF2B5EF4-FFF2-40B4-BE49-F238E27FC236}">
                <a16:creationId xmlns:a16="http://schemas.microsoft.com/office/drawing/2014/main" id="{40D832CB-8F48-44DA-B5C2-0D56090B4D78}"/>
              </a:ext>
            </a:extLst>
          </p:cNvPr>
          <p:cNvSpPr>
            <a:spLocks noChangeArrowheads="1"/>
          </p:cNvSpPr>
          <p:nvPr/>
        </p:nvSpPr>
        <p:spPr bwMode="auto">
          <a:xfrm rot="10800000">
            <a:off x="9235814" y="3772729"/>
            <a:ext cx="304800" cy="5334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FF0000"/>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BE" sz="2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cxnSp>
        <p:nvCxnSpPr>
          <p:cNvPr id="66587" name="Connecteur droit 2">
            <a:extLst>
              <a:ext uri="{FF2B5EF4-FFF2-40B4-BE49-F238E27FC236}">
                <a16:creationId xmlns:a16="http://schemas.microsoft.com/office/drawing/2014/main" id="{9AD5ECD1-67E4-41F8-9B43-E2A7DBEEE5B9}"/>
              </a:ext>
            </a:extLst>
          </p:cNvPr>
          <p:cNvCxnSpPr>
            <a:cxnSpLocks noChangeShapeType="1"/>
            <a:stCxn id="66585" idx="1"/>
          </p:cNvCxnSpPr>
          <p:nvPr/>
        </p:nvCxnSpPr>
        <p:spPr bwMode="auto">
          <a:xfrm flipV="1">
            <a:off x="7432414" y="3757647"/>
            <a:ext cx="1897063" cy="19051"/>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66588" name="Text Box 44">
            <a:hlinkClick r:id="" action="ppaction://noaction"/>
            <a:extLst>
              <a:ext uri="{FF2B5EF4-FFF2-40B4-BE49-F238E27FC236}">
                <a16:creationId xmlns:a16="http://schemas.microsoft.com/office/drawing/2014/main" id="{FF1CFF47-B86E-45B8-9869-E0F9CA2F332B}"/>
              </a:ext>
            </a:extLst>
          </p:cNvPr>
          <p:cNvSpPr txBox="1">
            <a:spLocks noChangeArrowheads="1"/>
          </p:cNvSpPr>
          <p:nvPr/>
        </p:nvSpPr>
        <p:spPr bwMode="auto">
          <a:xfrm>
            <a:off x="7538778" y="3094073"/>
            <a:ext cx="122180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BE" altLang="fr-FR" sz="2200" b="0" i="0" u="none" strike="noStrike" kern="1200" cap="none" spc="0" normalizeH="0" baseline="0" noProof="0">
                <a:ln>
                  <a:noFill/>
                </a:ln>
                <a:solidFill>
                  <a:srgbClr val="3333CC"/>
                </a:solidFill>
                <a:effectLst/>
                <a:uLnTx/>
                <a:uFillTx/>
                <a:latin typeface="Arial" panose="020B0604020202020204" pitchFamily="34" charset="0"/>
                <a:ea typeface="+mn-ea"/>
                <a:cs typeface="Arial" panose="020B0604020202020204" pitchFamily="34" charset="0"/>
              </a:rPr>
              <a:t>2014-15</a:t>
            </a:r>
            <a:endParaRPr kumimoji="0" lang="en-US" altLang="fr-FR" sz="2200" b="0" i="0" u="none" strike="noStrike" kern="1200" cap="none" spc="0" normalizeH="0" baseline="0" noProof="0">
              <a:ln>
                <a:noFill/>
              </a:ln>
              <a:solidFill>
                <a:srgbClr val="3333CC"/>
              </a:solidFill>
              <a:effectLst/>
              <a:uLnTx/>
              <a:uFillTx/>
              <a:latin typeface="Arial" panose="020B0604020202020204" pitchFamily="34" charset="0"/>
              <a:ea typeface="+mn-ea"/>
              <a:cs typeface="Arial" panose="020B0604020202020204" pitchFamily="34" charset="0"/>
            </a:endParaRPr>
          </a:p>
        </p:txBody>
      </p:sp>
      <p:sp>
        <p:nvSpPr>
          <p:cNvPr id="66589" name="Line 38">
            <a:extLst>
              <a:ext uri="{FF2B5EF4-FFF2-40B4-BE49-F238E27FC236}">
                <a16:creationId xmlns:a16="http://schemas.microsoft.com/office/drawing/2014/main" id="{0A254074-8B18-4A90-8918-270F2D0B0CD1}"/>
              </a:ext>
            </a:extLst>
          </p:cNvPr>
          <p:cNvSpPr>
            <a:spLocks noChangeShapeType="1"/>
          </p:cNvSpPr>
          <p:nvPr/>
        </p:nvSpPr>
        <p:spPr bwMode="auto">
          <a:xfrm>
            <a:off x="7972162" y="3484596"/>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BE" sz="2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6590" name="Line 38">
            <a:extLst>
              <a:ext uri="{FF2B5EF4-FFF2-40B4-BE49-F238E27FC236}">
                <a16:creationId xmlns:a16="http://schemas.microsoft.com/office/drawing/2014/main" id="{0C50F33B-4FF8-40B0-A853-54DA3A9686A3}"/>
              </a:ext>
            </a:extLst>
          </p:cNvPr>
          <p:cNvSpPr>
            <a:spLocks noChangeShapeType="1"/>
          </p:cNvSpPr>
          <p:nvPr/>
        </p:nvSpPr>
        <p:spPr bwMode="auto">
          <a:xfrm>
            <a:off x="9343155" y="3459196"/>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BE" sz="2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6591" name="Rectangle 3">
            <a:extLst>
              <a:ext uri="{FF2B5EF4-FFF2-40B4-BE49-F238E27FC236}">
                <a16:creationId xmlns:a16="http://schemas.microsoft.com/office/drawing/2014/main" id="{C286D302-E0A9-4740-8CF7-2457CECF7A70}"/>
              </a:ext>
            </a:extLst>
          </p:cNvPr>
          <p:cNvSpPr>
            <a:spLocks noChangeArrowheads="1"/>
          </p:cNvSpPr>
          <p:nvPr/>
        </p:nvSpPr>
        <p:spPr bwMode="auto">
          <a:xfrm>
            <a:off x="9235813" y="2814892"/>
            <a:ext cx="3359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BE" altLang="fr-FR" sz="2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t>
            </a:r>
            <a:endParaRPr kumimoji="0" lang="fr-BE" altLang="fr-FR"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6592" name="AutoShape 47">
            <a:extLst>
              <a:ext uri="{FF2B5EF4-FFF2-40B4-BE49-F238E27FC236}">
                <a16:creationId xmlns:a16="http://schemas.microsoft.com/office/drawing/2014/main" id="{454887E2-4FF0-44D8-99CD-47C5F5CBE6F7}"/>
              </a:ext>
            </a:extLst>
          </p:cNvPr>
          <p:cNvSpPr>
            <a:spLocks noChangeArrowheads="1"/>
          </p:cNvSpPr>
          <p:nvPr/>
        </p:nvSpPr>
        <p:spPr bwMode="auto">
          <a:xfrm>
            <a:off x="1133213" y="3229008"/>
            <a:ext cx="304800" cy="5334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accent2"/>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BE" sz="2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6593" name="AutoShape 48">
            <a:extLst>
              <a:ext uri="{FF2B5EF4-FFF2-40B4-BE49-F238E27FC236}">
                <a16:creationId xmlns:a16="http://schemas.microsoft.com/office/drawing/2014/main" id="{27604E58-E33B-4361-AA6E-45428BA7736B}"/>
              </a:ext>
            </a:extLst>
          </p:cNvPr>
          <p:cNvSpPr>
            <a:spLocks noChangeArrowheads="1"/>
          </p:cNvSpPr>
          <p:nvPr/>
        </p:nvSpPr>
        <p:spPr bwMode="auto">
          <a:xfrm>
            <a:off x="2615941" y="2254285"/>
            <a:ext cx="211137" cy="1504951"/>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accent2"/>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BE" sz="2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6594" name="AutoShape 48">
            <a:extLst>
              <a:ext uri="{FF2B5EF4-FFF2-40B4-BE49-F238E27FC236}">
                <a16:creationId xmlns:a16="http://schemas.microsoft.com/office/drawing/2014/main" id="{F3904D24-DE54-4C39-83A8-94BA01343312}"/>
              </a:ext>
            </a:extLst>
          </p:cNvPr>
          <p:cNvSpPr>
            <a:spLocks noChangeArrowheads="1"/>
          </p:cNvSpPr>
          <p:nvPr/>
        </p:nvSpPr>
        <p:spPr bwMode="auto">
          <a:xfrm>
            <a:off x="3766877" y="2701962"/>
            <a:ext cx="260351" cy="1076325"/>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accent2"/>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BE" sz="2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6595" name="Line 34">
            <a:extLst>
              <a:ext uri="{FF2B5EF4-FFF2-40B4-BE49-F238E27FC236}">
                <a16:creationId xmlns:a16="http://schemas.microsoft.com/office/drawing/2014/main" id="{A21770F8-AA53-4EBE-AA37-AAF8A9B9D5BE}"/>
              </a:ext>
            </a:extLst>
          </p:cNvPr>
          <p:cNvSpPr>
            <a:spLocks noChangeShapeType="1"/>
          </p:cNvSpPr>
          <p:nvPr/>
        </p:nvSpPr>
        <p:spPr bwMode="auto">
          <a:xfrm>
            <a:off x="6500549" y="3516345"/>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BE" sz="2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6596" name="AutoShape 48">
            <a:extLst>
              <a:ext uri="{FF2B5EF4-FFF2-40B4-BE49-F238E27FC236}">
                <a16:creationId xmlns:a16="http://schemas.microsoft.com/office/drawing/2014/main" id="{AB42CFF1-4162-4F71-AA40-A8C18136AD61}"/>
              </a:ext>
            </a:extLst>
          </p:cNvPr>
          <p:cNvSpPr>
            <a:spLocks noChangeArrowheads="1"/>
          </p:cNvSpPr>
          <p:nvPr/>
        </p:nvSpPr>
        <p:spPr bwMode="auto">
          <a:xfrm>
            <a:off x="6508491" y="2794036"/>
            <a:ext cx="219075" cy="99218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accent2"/>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BE" sz="2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6597" name="AutoShape 48">
            <a:extLst>
              <a:ext uri="{FF2B5EF4-FFF2-40B4-BE49-F238E27FC236}">
                <a16:creationId xmlns:a16="http://schemas.microsoft.com/office/drawing/2014/main" id="{EC81A7D2-2DB3-4ECF-9216-33F3E689FC9F}"/>
              </a:ext>
            </a:extLst>
          </p:cNvPr>
          <p:cNvSpPr>
            <a:spLocks noChangeArrowheads="1"/>
          </p:cNvSpPr>
          <p:nvPr/>
        </p:nvSpPr>
        <p:spPr bwMode="auto">
          <a:xfrm rot="10800000">
            <a:off x="8099162" y="3810036"/>
            <a:ext cx="263527" cy="707464"/>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accent2"/>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BE" sz="2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6598" name="AutoShape 48">
            <a:extLst>
              <a:ext uri="{FF2B5EF4-FFF2-40B4-BE49-F238E27FC236}">
                <a16:creationId xmlns:a16="http://schemas.microsoft.com/office/drawing/2014/main" id="{D37F0DC9-1E72-4871-A6F1-FC694D91D883}"/>
              </a:ext>
            </a:extLst>
          </p:cNvPr>
          <p:cNvSpPr>
            <a:spLocks noChangeArrowheads="1"/>
          </p:cNvSpPr>
          <p:nvPr/>
        </p:nvSpPr>
        <p:spPr bwMode="auto">
          <a:xfrm>
            <a:off x="8149965" y="2901987"/>
            <a:ext cx="219075" cy="854075"/>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accent2"/>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BE" sz="2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6602" name="Rectangle 1">
            <a:extLst>
              <a:ext uri="{FF2B5EF4-FFF2-40B4-BE49-F238E27FC236}">
                <a16:creationId xmlns:a16="http://schemas.microsoft.com/office/drawing/2014/main" id="{2D1086F6-55F2-49AF-81FA-8FFB237BFBEC}"/>
              </a:ext>
            </a:extLst>
          </p:cNvPr>
          <p:cNvSpPr>
            <a:spLocks noChangeArrowheads="1"/>
          </p:cNvSpPr>
          <p:nvPr/>
        </p:nvSpPr>
        <p:spPr bwMode="auto">
          <a:xfrm>
            <a:off x="452178" y="4087845"/>
            <a:ext cx="10310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BE" altLang="fr-F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dotations</a:t>
            </a:r>
          </a:p>
        </p:txBody>
      </p:sp>
      <p:sp>
        <p:nvSpPr>
          <p:cNvPr id="66603" name="Rectangle 2">
            <a:extLst>
              <a:ext uri="{FF2B5EF4-FFF2-40B4-BE49-F238E27FC236}">
                <a16:creationId xmlns:a16="http://schemas.microsoft.com/office/drawing/2014/main" id="{AD5FE736-330A-4C6C-943B-3364778C3A22}"/>
              </a:ext>
            </a:extLst>
          </p:cNvPr>
          <p:cNvSpPr>
            <a:spLocks noChangeArrowheads="1"/>
          </p:cNvSpPr>
          <p:nvPr/>
        </p:nvSpPr>
        <p:spPr bwMode="auto">
          <a:xfrm>
            <a:off x="1450713" y="4438686"/>
            <a:ext cx="16303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BE" altLang="fr-F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système mixte mais surtout dotations. </a:t>
            </a:r>
          </a:p>
        </p:txBody>
      </p:sp>
      <p:sp>
        <p:nvSpPr>
          <p:cNvPr id="66604" name="Rectangle 3">
            <a:extLst>
              <a:ext uri="{FF2B5EF4-FFF2-40B4-BE49-F238E27FC236}">
                <a16:creationId xmlns:a16="http://schemas.microsoft.com/office/drawing/2014/main" id="{E666BEB5-FD2C-46FD-8A45-972E6B70A90B}"/>
              </a:ext>
            </a:extLst>
          </p:cNvPr>
          <p:cNvSpPr>
            <a:spLocks noChangeArrowheads="1"/>
          </p:cNvSpPr>
          <p:nvPr/>
        </p:nvSpPr>
        <p:spPr bwMode="auto">
          <a:xfrm>
            <a:off x="3206491" y="4732373"/>
            <a:ext cx="15509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BE" altLang="fr-FR"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autonomie et responsabilité financière = LSF</a:t>
            </a:r>
          </a:p>
        </p:txBody>
      </p:sp>
      <p:sp>
        <p:nvSpPr>
          <p:cNvPr id="66605" name="Rectangle 3">
            <a:extLst>
              <a:ext uri="{FF2B5EF4-FFF2-40B4-BE49-F238E27FC236}">
                <a16:creationId xmlns:a16="http://schemas.microsoft.com/office/drawing/2014/main" id="{473007C2-2164-4502-B9B6-F5EA6D77E3ED}"/>
              </a:ext>
            </a:extLst>
          </p:cNvPr>
          <p:cNvSpPr>
            <a:spLocks noChangeArrowheads="1"/>
          </p:cNvSpPr>
          <p:nvPr/>
        </p:nvSpPr>
        <p:spPr bwMode="auto">
          <a:xfrm>
            <a:off x="7045854" y="4409379"/>
            <a:ext cx="185261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BE" altLang="fr-F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Renforcement de l’autonomie et responsabilisation</a:t>
            </a:r>
          </a:p>
        </p:txBody>
      </p:sp>
      <p:sp>
        <p:nvSpPr>
          <p:cNvPr id="66606" name="AutoShape 51">
            <a:extLst>
              <a:ext uri="{FF2B5EF4-FFF2-40B4-BE49-F238E27FC236}">
                <a16:creationId xmlns:a16="http://schemas.microsoft.com/office/drawing/2014/main" id="{C325B411-316C-432F-877E-8EA13756CA9D}"/>
              </a:ext>
            </a:extLst>
          </p:cNvPr>
          <p:cNvSpPr>
            <a:spLocks/>
          </p:cNvSpPr>
          <p:nvPr/>
        </p:nvSpPr>
        <p:spPr bwMode="auto">
          <a:xfrm rot="16200000">
            <a:off x="5608378" y="3267111"/>
            <a:ext cx="271463" cy="1903413"/>
          </a:xfrm>
          <a:prstGeom prst="leftBrace">
            <a:avLst>
              <a:gd name="adj1" fmla="val 80537"/>
              <a:gd name="adj2" fmla="val 50000"/>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BE" altLang="fr-FR" sz="2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0" name="Rectangle 43">
            <a:extLst>
              <a:ext uri="{FF2B5EF4-FFF2-40B4-BE49-F238E27FC236}">
                <a16:creationId xmlns:a16="http://schemas.microsoft.com/office/drawing/2014/main" id="{7F31B4A7-1388-4645-9DE9-85F107EE502D}"/>
              </a:ext>
            </a:extLst>
          </p:cNvPr>
          <p:cNvSpPr>
            <a:spLocks noChangeArrowheads="1"/>
          </p:cNvSpPr>
          <p:nvPr/>
        </p:nvSpPr>
        <p:spPr bwMode="auto">
          <a:xfrm>
            <a:off x="4566975" y="4302160"/>
            <a:ext cx="2211899" cy="923330"/>
          </a:xfrm>
          <a:prstGeom prst="rect">
            <a:avLst/>
          </a:prstGeom>
          <a:noFill/>
          <a:ln>
            <a:noFill/>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BE" altLang="fr-FR" sz="1800" b="0" i="0" u="none" strike="noStrike" kern="1200" cap="none" spc="0" normalizeH="0" baseline="0" noProof="0" dirty="0">
                <a:ln>
                  <a:noFill/>
                </a:ln>
                <a:solidFill>
                  <a:srgbClr val="000000"/>
                </a:solidFill>
                <a:effectLst/>
                <a:uLnTx/>
                <a:uFillTx/>
                <a:latin typeface="Times New Roman"/>
                <a:ea typeface="+mn-ea"/>
                <a:cs typeface="Arial" panose="020B0604020202020204" pitchFamily="34" charset="0"/>
              </a:rPr>
              <a:t>Adaptation et renforcement de la LSF</a:t>
            </a:r>
          </a:p>
        </p:txBody>
      </p:sp>
      <p:sp>
        <p:nvSpPr>
          <p:cNvPr id="66608" name="Line 36">
            <a:extLst>
              <a:ext uri="{FF2B5EF4-FFF2-40B4-BE49-F238E27FC236}">
                <a16:creationId xmlns:a16="http://schemas.microsoft.com/office/drawing/2014/main" id="{9779ACA8-73AB-4822-B407-8DFD83FFADE7}"/>
              </a:ext>
            </a:extLst>
          </p:cNvPr>
          <p:cNvSpPr>
            <a:spLocks noChangeShapeType="1"/>
          </p:cNvSpPr>
          <p:nvPr/>
        </p:nvSpPr>
        <p:spPr bwMode="auto">
          <a:xfrm>
            <a:off x="5517887" y="347507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BE" sz="2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6609" name="Text Box 42">
            <a:extLst>
              <a:ext uri="{FF2B5EF4-FFF2-40B4-BE49-F238E27FC236}">
                <a16:creationId xmlns:a16="http://schemas.microsoft.com/office/drawing/2014/main" id="{60E07C0C-14FA-443D-9D22-71E150A82D17}"/>
              </a:ext>
            </a:extLst>
          </p:cNvPr>
          <p:cNvSpPr txBox="1">
            <a:spLocks noChangeArrowheads="1"/>
          </p:cNvSpPr>
          <p:nvPr/>
        </p:nvSpPr>
        <p:spPr bwMode="auto">
          <a:xfrm>
            <a:off x="5149590" y="3062324"/>
            <a:ext cx="81304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BE" altLang="fr-FR" sz="2200" b="0" i="0" u="none" strike="noStrike" kern="1200" cap="none" spc="0" normalizeH="0" baseline="0" noProof="0">
                <a:ln>
                  <a:noFill/>
                </a:ln>
                <a:solidFill>
                  <a:srgbClr val="3333CC"/>
                </a:solidFill>
                <a:effectLst/>
                <a:uLnTx/>
                <a:uFillTx/>
                <a:latin typeface="Arial" panose="020B0604020202020204" pitchFamily="34" charset="0"/>
                <a:ea typeface="+mn-ea"/>
                <a:cs typeface="Arial" panose="020B0604020202020204" pitchFamily="34" charset="0"/>
              </a:rPr>
              <a:t>1999</a:t>
            </a:r>
            <a:endParaRPr kumimoji="0" lang="en-US" altLang="fr-FR" sz="2200" b="0" i="0" u="none" strike="noStrike" kern="1200" cap="none" spc="0" normalizeH="0" baseline="0" noProof="0">
              <a:ln>
                <a:noFill/>
              </a:ln>
              <a:solidFill>
                <a:srgbClr val="3333CC"/>
              </a:solidFill>
              <a:effectLst/>
              <a:uLnTx/>
              <a:uFillTx/>
              <a:latin typeface="Arial" panose="020B0604020202020204" pitchFamily="34" charset="0"/>
              <a:ea typeface="+mn-ea"/>
              <a:cs typeface="Arial" panose="020B0604020202020204" pitchFamily="34" charset="0"/>
            </a:endParaRPr>
          </a:p>
        </p:txBody>
      </p:sp>
      <p:sp>
        <p:nvSpPr>
          <p:cNvPr id="66610" name="Rectangle 1">
            <a:extLst>
              <a:ext uri="{FF2B5EF4-FFF2-40B4-BE49-F238E27FC236}">
                <a16:creationId xmlns:a16="http://schemas.microsoft.com/office/drawing/2014/main" id="{B430CA45-25FB-4802-85CD-0DEDA6E98424}"/>
              </a:ext>
            </a:extLst>
          </p:cNvPr>
          <p:cNvSpPr>
            <a:spLocks noChangeArrowheads="1"/>
          </p:cNvSpPr>
          <p:nvPr/>
        </p:nvSpPr>
        <p:spPr bwMode="auto">
          <a:xfrm>
            <a:off x="835728" y="2193147"/>
            <a:ext cx="15589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BE" altLang="fr-F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Communautés</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BE" altLang="fr-F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Compétences culturelles</a:t>
            </a:r>
          </a:p>
        </p:txBody>
      </p:sp>
      <p:sp>
        <p:nvSpPr>
          <p:cNvPr id="66611" name="Rectangle 1">
            <a:extLst>
              <a:ext uri="{FF2B5EF4-FFF2-40B4-BE49-F238E27FC236}">
                <a16:creationId xmlns:a16="http://schemas.microsoft.com/office/drawing/2014/main" id="{43DCBD27-7008-44D6-AF98-C42DDC5DE6BD}"/>
              </a:ext>
            </a:extLst>
          </p:cNvPr>
          <p:cNvSpPr>
            <a:spLocks noChangeArrowheads="1"/>
          </p:cNvSpPr>
          <p:nvPr/>
        </p:nvSpPr>
        <p:spPr bwMode="auto">
          <a:xfrm>
            <a:off x="1366575" y="1268446"/>
            <a:ext cx="24003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BE" altLang="fr-FR"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Wallonie et Flandre</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BE" altLang="fr-FR"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Nouvelles compétences aux Communautés</a:t>
            </a:r>
          </a:p>
        </p:txBody>
      </p:sp>
      <p:sp>
        <p:nvSpPr>
          <p:cNvPr id="66612" name="Rectangle 1">
            <a:extLst>
              <a:ext uri="{FF2B5EF4-FFF2-40B4-BE49-F238E27FC236}">
                <a16:creationId xmlns:a16="http://schemas.microsoft.com/office/drawing/2014/main" id="{80F84895-BF47-48B0-9A5C-17318E8B8632}"/>
              </a:ext>
            </a:extLst>
          </p:cNvPr>
          <p:cNvSpPr>
            <a:spLocks noChangeArrowheads="1"/>
          </p:cNvSpPr>
          <p:nvPr/>
        </p:nvSpPr>
        <p:spPr bwMode="auto">
          <a:xfrm>
            <a:off x="3438266" y="1803434"/>
            <a:ext cx="18573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BE" altLang="fr-FR"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Bruxelles</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BE" altLang="fr-FR"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Nouvelles compétences</a:t>
            </a:r>
          </a:p>
        </p:txBody>
      </p:sp>
      <p:sp>
        <p:nvSpPr>
          <p:cNvPr id="66613" name="Rectangle 1">
            <a:extLst>
              <a:ext uri="{FF2B5EF4-FFF2-40B4-BE49-F238E27FC236}">
                <a16:creationId xmlns:a16="http://schemas.microsoft.com/office/drawing/2014/main" id="{756218FA-EA5C-4179-A02B-DABCC88DE79F}"/>
              </a:ext>
            </a:extLst>
          </p:cNvPr>
          <p:cNvSpPr>
            <a:spLocks noChangeArrowheads="1"/>
          </p:cNvSpPr>
          <p:nvPr/>
        </p:nvSpPr>
        <p:spPr bwMode="auto">
          <a:xfrm>
            <a:off x="5894125" y="2168560"/>
            <a:ext cx="15875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BE" altLang="fr-FR"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Nouvelles compétences</a:t>
            </a:r>
          </a:p>
        </p:txBody>
      </p:sp>
      <p:sp>
        <p:nvSpPr>
          <p:cNvPr id="66614" name="Rectangle 1">
            <a:extLst>
              <a:ext uri="{FF2B5EF4-FFF2-40B4-BE49-F238E27FC236}">
                <a16:creationId xmlns:a16="http://schemas.microsoft.com/office/drawing/2014/main" id="{0CD34ECC-85A4-4061-A2EB-03E2B4AF3521}"/>
              </a:ext>
            </a:extLst>
          </p:cNvPr>
          <p:cNvSpPr>
            <a:spLocks noChangeArrowheads="1"/>
          </p:cNvSpPr>
          <p:nvPr/>
        </p:nvSpPr>
        <p:spPr bwMode="auto">
          <a:xfrm>
            <a:off x="7540362" y="2209836"/>
            <a:ext cx="15859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BE" altLang="fr-FR"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Nouvelles compétences</a:t>
            </a:r>
          </a:p>
        </p:txBody>
      </p:sp>
      <p:sp>
        <p:nvSpPr>
          <p:cNvPr id="62" name="Rectangle 14">
            <a:extLst>
              <a:ext uri="{FF2B5EF4-FFF2-40B4-BE49-F238E27FC236}">
                <a16:creationId xmlns:a16="http://schemas.microsoft.com/office/drawing/2014/main" id="{8D91E458-1F75-4726-9B12-76AEF0E27241}"/>
              </a:ext>
            </a:extLst>
          </p:cNvPr>
          <p:cNvSpPr>
            <a:spLocks noChangeArrowheads="1"/>
          </p:cNvSpPr>
          <p:nvPr/>
        </p:nvSpPr>
        <p:spPr bwMode="auto">
          <a:xfrm>
            <a:off x="-48316" y="566992"/>
            <a:ext cx="10686323" cy="400110"/>
          </a:xfrm>
          <a:prstGeom prst="rect">
            <a:avLst/>
          </a:prstGeom>
          <a:noFill/>
          <a:ln>
            <a:noFill/>
          </a:ln>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sz="2000" b="1" i="0" u="none" strike="noStrike" kern="1200" cap="none" spc="0" normalizeH="0" baseline="0" noProof="0" dirty="0">
                <a:ln>
                  <a:noFill/>
                </a:ln>
                <a:solidFill>
                  <a:srgbClr val="3333CC"/>
                </a:solidFill>
                <a:effectLst/>
                <a:uLnTx/>
                <a:uFillTx/>
                <a:latin typeface="Times New Roman"/>
                <a:ea typeface="+mn-ea"/>
                <a:cs typeface="Arial" panose="020B0604020202020204" pitchFamily="34" charset="0"/>
              </a:rPr>
              <a:t>Le fédéralisme belge est évolutif :  les transferts des compétences de santé ont été progressifs …. </a:t>
            </a:r>
            <a:endParaRPr kumimoji="0" lang="en-US" altLang="fr-FR" sz="2000" b="1" i="0" u="none" strike="noStrike" kern="1200" cap="none" spc="0" normalizeH="0" baseline="0" noProof="0" dirty="0">
              <a:ln>
                <a:noFill/>
              </a:ln>
              <a:solidFill>
                <a:srgbClr val="3333CC"/>
              </a:solidFill>
              <a:effectLst/>
              <a:uLnTx/>
              <a:uFillTx/>
              <a:latin typeface="Times New Roman"/>
              <a:ea typeface="+mn-ea"/>
              <a:cs typeface="Arial" panose="020B0604020202020204" pitchFamily="34" charset="0"/>
            </a:endParaRPr>
          </a:p>
        </p:txBody>
      </p:sp>
      <p:sp>
        <p:nvSpPr>
          <p:cNvPr id="66616" name="Rectangle 1">
            <a:extLst>
              <a:ext uri="{FF2B5EF4-FFF2-40B4-BE49-F238E27FC236}">
                <a16:creationId xmlns:a16="http://schemas.microsoft.com/office/drawing/2014/main" id="{5F7CB4CC-BC7C-4EFA-A25E-B4B6C49EB002}"/>
              </a:ext>
            </a:extLst>
          </p:cNvPr>
          <p:cNvSpPr>
            <a:spLocks noChangeArrowheads="1"/>
          </p:cNvSpPr>
          <p:nvPr/>
        </p:nvSpPr>
        <p:spPr bwMode="auto">
          <a:xfrm>
            <a:off x="4476491" y="1273210"/>
            <a:ext cx="18573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BE" altLang="fr-FR"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Etat fédéral</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BE" altLang="fr-FR"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Nouvelles compétences</a:t>
            </a:r>
          </a:p>
        </p:txBody>
      </p:sp>
      <p:sp>
        <p:nvSpPr>
          <p:cNvPr id="66617" name="AutoShape 48">
            <a:extLst>
              <a:ext uri="{FF2B5EF4-FFF2-40B4-BE49-F238E27FC236}">
                <a16:creationId xmlns:a16="http://schemas.microsoft.com/office/drawing/2014/main" id="{7844CD1C-EFE8-42F6-A36B-D9B554B41709}"/>
              </a:ext>
            </a:extLst>
          </p:cNvPr>
          <p:cNvSpPr>
            <a:spLocks noChangeArrowheads="1"/>
          </p:cNvSpPr>
          <p:nvPr/>
        </p:nvSpPr>
        <p:spPr bwMode="auto">
          <a:xfrm>
            <a:off x="4833677" y="2168560"/>
            <a:ext cx="258763" cy="1604963"/>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accent2"/>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BE" sz="2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AutoShape 48">
            <a:extLst>
              <a:ext uri="{FF2B5EF4-FFF2-40B4-BE49-F238E27FC236}">
                <a16:creationId xmlns:a16="http://schemas.microsoft.com/office/drawing/2014/main" id="{040191B1-6338-372C-2B81-9D33A66BE75D}"/>
              </a:ext>
            </a:extLst>
          </p:cNvPr>
          <p:cNvSpPr>
            <a:spLocks noChangeArrowheads="1"/>
          </p:cNvSpPr>
          <p:nvPr/>
        </p:nvSpPr>
        <p:spPr bwMode="auto">
          <a:xfrm>
            <a:off x="2952493" y="3019462"/>
            <a:ext cx="162430" cy="776286"/>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accent2"/>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BE" sz="2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Text Box 40">
            <a:extLst>
              <a:ext uri="{FF2B5EF4-FFF2-40B4-BE49-F238E27FC236}">
                <a16:creationId xmlns:a16="http://schemas.microsoft.com/office/drawing/2014/main" id="{616136B9-EF38-64AB-ABF2-227A2AE8589E}"/>
              </a:ext>
            </a:extLst>
          </p:cNvPr>
          <p:cNvSpPr txBox="1">
            <a:spLocks noChangeArrowheads="1"/>
          </p:cNvSpPr>
          <p:nvPr/>
        </p:nvSpPr>
        <p:spPr bwMode="auto">
          <a:xfrm rot="16200000">
            <a:off x="2802925" y="3180165"/>
            <a:ext cx="86201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BE" altLang="fr-FR" sz="2200" b="0" i="0" u="none" strike="noStrike" kern="1200" cap="none" spc="0" normalizeH="0" baseline="0" noProof="0" dirty="0">
                <a:ln>
                  <a:noFill/>
                </a:ln>
                <a:solidFill>
                  <a:srgbClr val="3333CC"/>
                </a:solidFill>
                <a:effectLst/>
                <a:uLnTx/>
                <a:uFillTx/>
                <a:latin typeface="Arial" panose="020B0604020202020204" pitchFamily="34" charset="0"/>
                <a:ea typeface="+mn-ea"/>
                <a:cs typeface="Arial" panose="020B0604020202020204" pitchFamily="34" charset="0"/>
              </a:rPr>
              <a:t>1983</a:t>
            </a:r>
            <a:endParaRPr kumimoji="0" lang="en-US" altLang="fr-FR" sz="2200" b="0" i="0" u="none" strike="noStrike" kern="1200" cap="none" spc="0" normalizeH="0" baseline="0" noProof="0" dirty="0">
              <a:ln>
                <a:noFill/>
              </a:ln>
              <a:solidFill>
                <a:srgbClr val="3333CC"/>
              </a:solidFill>
              <a:effectLst/>
              <a:uLnTx/>
              <a:uFillTx/>
              <a:latin typeface="Arial" panose="020B0604020202020204" pitchFamily="34" charset="0"/>
              <a:ea typeface="+mn-ea"/>
              <a:cs typeface="Arial" panose="020B0604020202020204" pitchFamily="34" charset="0"/>
            </a:endParaRPr>
          </a:p>
        </p:txBody>
      </p:sp>
      <p:sp>
        <p:nvSpPr>
          <p:cNvPr id="4" name="Rectangle 1">
            <a:extLst>
              <a:ext uri="{FF2B5EF4-FFF2-40B4-BE49-F238E27FC236}">
                <a16:creationId xmlns:a16="http://schemas.microsoft.com/office/drawing/2014/main" id="{A8FE34CD-2B7C-CAE6-044F-EBD3E3E4951C}"/>
              </a:ext>
            </a:extLst>
          </p:cNvPr>
          <p:cNvSpPr>
            <a:spLocks noChangeArrowheads="1"/>
          </p:cNvSpPr>
          <p:nvPr/>
        </p:nvSpPr>
        <p:spPr bwMode="auto">
          <a:xfrm>
            <a:off x="2787519" y="2455379"/>
            <a:ext cx="76174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BE" altLang="fr-FR"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Arial" panose="020B0604020202020204" pitchFamily="34" charset="0"/>
              </a:rPr>
              <a:t>Cté</a:t>
            </a:r>
            <a:r>
              <a:rPr kumimoji="0" lang="fr-BE" altLang="fr-F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BE" altLang="fr-F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germa</a:t>
            </a:r>
          </a:p>
        </p:txBody>
      </p:sp>
      <p:sp>
        <p:nvSpPr>
          <p:cNvPr id="6" name="ZoneTexte 5">
            <a:extLst>
              <a:ext uri="{FF2B5EF4-FFF2-40B4-BE49-F238E27FC236}">
                <a16:creationId xmlns:a16="http://schemas.microsoft.com/office/drawing/2014/main" id="{2880F071-EF12-EF5B-3A73-9C45A3A1F1C6}"/>
              </a:ext>
            </a:extLst>
          </p:cNvPr>
          <p:cNvSpPr txBox="1"/>
          <p:nvPr/>
        </p:nvSpPr>
        <p:spPr>
          <a:xfrm>
            <a:off x="-48316" y="9988"/>
            <a:ext cx="6192982" cy="40011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BE"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Politique de santé et Belgique fédérale</a:t>
            </a:r>
          </a:p>
        </p:txBody>
      </p:sp>
      <p:sp>
        <p:nvSpPr>
          <p:cNvPr id="5" name="Rectangle 3">
            <a:extLst>
              <a:ext uri="{FF2B5EF4-FFF2-40B4-BE49-F238E27FC236}">
                <a16:creationId xmlns:a16="http://schemas.microsoft.com/office/drawing/2014/main" id="{A5ABAD05-E338-0CB9-49AB-766136500C19}"/>
              </a:ext>
            </a:extLst>
          </p:cNvPr>
          <p:cNvSpPr>
            <a:spLocks noChangeArrowheads="1"/>
          </p:cNvSpPr>
          <p:nvPr/>
        </p:nvSpPr>
        <p:spPr bwMode="auto">
          <a:xfrm>
            <a:off x="8986658" y="4264789"/>
            <a:ext cx="30067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BE" altLang="fr-FR" sz="16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7</a:t>
            </a:r>
            <a:r>
              <a:rPr kumimoji="0" lang="fr-BE" altLang="fr-FR" sz="1600" b="0" i="0" u="none" strike="noStrike" kern="1200" cap="none" spc="0" normalizeH="0" baseline="30000" noProof="0" dirty="0">
                <a:ln>
                  <a:noFill/>
                </a:ln>
                <a:solidFill>
                  <a:srgbClr val="FF0000"/>
                </a:solidFill>
                <a:effectLst/>
                <a:uLnTx/>
                <a:uFillTx/>
                <a:latin typeface="Arial" panose="020B0604020202020204" pitchFamily="34" charset="0"/>
                <a:cs typeface="Arial" panose="020B0604020202020204" pitchFamily="34" charset="0"/>
              </a:rPr>
              <a:t>ème</a:t>
            </a:r>
            <a:r>
              <a:rPr kumimoji="0" lang="fr-BE" altLang="fr-FR" sz="16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réforme ? </a:t>
            </a:r>
          </a:p>
          <a:p>
            <a:pPr marL="0" marR="0" lvl="0" indent="0" algn="l" defTabSz="914400" rtl="0" eaLnBrk="0" fontAlgn="base" latinLnBrk="0" hangingPunct="0">
              <a:lnSpc>
                <a:spcPct val="100000"/>
              </a:lnSpc>
              <a:spcBef>
                <a:spcPct val="0"/>
              </a:spcBef>
              <a:spcAft>
                <a:spcPct val="0"/>
              </a:spcAft>
              <a:buClrTx/>
              <a:buSzTx/>
              <a:buFontTx/>
              <a:buNone/>
              <a:tabLst/>
              <a:defRPr/>
            </a:pPr>
            <a:r>
              <a:rPr lang="fr-BE" altLang="fr-FR" sz="1600" dirty="0">
                <a:solidFill>
                  <a:srgbClr val="FF0000"/>
                </a:solidFill>
                <a:latin typeface="Arial" panose="020B0604020202020204" pitchFamily="34" charset="0"/>
                <a:cs typeface="Arial" panose="020B0604020202020204" pitchFamily="34" charset="0"/>
              </a:rPr>
              <a:t>Décentralisation de la santé ?</a:t>
            </a:r>
            <a:endParaRPr kumimoji="0" lang="fr-BE" altLang="fr-FR"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7" name="Rectangle 3">
            <a:extLst>
              <a:ext uri="{FF2B5EF4-FFF2-40B4-BE49-F238E27FC236}">
                <a16:creationId xmlns:a16="http://schemas.microsoft.com/office/drawing/2014/main" id="{FEFA61FA-F8D0-765F-9DF2-5E280D195F51}"/>
              </a:ext>
            </a:extLst>
          </p:cNvPr>
          <p:cNvSpPr>
            <a:spLocks noChangeArrowheads="1"/>
          </p:cNvSpPr>
          <p:nvPr/>
        </p:nvSpPr>
        <p:spPr bwMode="auto">
          <a:xfrm>
            <a:off x="1992235" y="5974087"/>
            <a:ext cx="19597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BE" altLang="fr-FR" sz="16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1</a:t>
            </a:r>
            <a:r>
              <a:rPr kumimoji="0" lang="fr-BE" altLang="fr-FR" sz="1600" b="0" i="0" u="none" strike="noStrike" kern="1200" cap="none" spc="0" normalizeH="0" baseline="30000" noProof="0" dirty="0">
                <a:ln>
                  <a:noFill/>
                </a:ln>
                <a:solidFill>
                  <a:srgbClr val="FF0000"/>
                </a:solidFill>
                <a:effectLst/>
                <a:uLnTx/>
                <a:uFillTx/>
                <a:latin typeface="Arial" panose="020B0604020202020204" pitchFamily="34" charset="0"/>
                <a:cs typeface="Arial" panose="020B0604020202020204" pitchFamily="34" charset="0"/>
              </a:rPr>
              <a:t>er</a:t>
            </a:r>
            <a:r>
              <a:rPr kumimoji="0" lang="fr-BE" altLang="fr-FR" sz="16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transfert en santé = matières personnalisables</a:t>
            </a:r>
            <a:endParaRPr kumimoji="0" lang="fr-BE" altLang="fr-FR"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8" name="AutoShape 48">
            <a:extLst>
              <a:ext uri="{FF2B5EF4-FFF2-40B4-BE49-F238E27FC236}">
                <a16:creationId xmlns:a16="http://schemas.microsoft.com/office/drawing/2014/main" id="{170C051A-19D4-C28F-5242-FF426396D4E3}"/>
              </a:ext>
            </a:extLst>
          </p:cNvPr>
          <p:cNvSpPr>
            <a:spLocks noChangeArrowheads="1"/>
          </p:cNvSpPr>
          <p:nvPr/>
        </p:nvSpPr>
        <p:spPr bwMode="auto">
          <a:xfrm rot="10800000">
            <a:off x="2566725" y="5100673"/>
            <a:ext cx="211137" cy="693739"/>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FF0000"/>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BE"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AutoShape 48">
            <a:extLst>
              <a:ext uri="{FF2B5EF4-FFF2-40B4-BE49-F238E27FC236}">
                <a16:creationId xmlns:a16="http://schemas.microsoft.com/office/drawing/2014/main" id="{854D585C-8E10-2C3F-28F5-B16431157523}"/>
              </a:ext>
            </a:extLst>
          </p:cNvPr>
          <p:cNvSpPr>
            <a:spLocks noChangeArrowheads="1"/>
          </p:cNvSpPr>
          <p:nvPr/>
        </p:nvSpPr>
        <p:spPr bwMode="auto">
          <a:xfrm rot="10800000">
            <a:off x="8377485" y="3794158"/>
            <a:ext cx="162419" cy="2209205"/>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FF0000"/>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BE" sz="2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Rectangle 3">
            <a:extLst>
              <a:ext uri="{FF2B5EF4-FFF2-40B4-BE49-F238E27FC236}">
                <a16:creationId xmlns:a16="http://schemas.microsoft.com/office/drawing/2014/main" id="{F4F0E0F9-D67D-4551-4F18-3542A69A4A0A}"/>
              </a:ext>
            </a:extLst>
          </p:cNvPr>
          <p:cNvSpPr>
            <a:spLocks noChangeArrowheads="1"/>
          </p:cNvSpPr>
          <p:nvPr/>
        </p:nvSpPr>
        <p:spPr bwMode="auto">
          <a:xfrm>
            <a:off x="7369699" y="6003364"/>
            <a:ext cx="270532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BE" altLang="fr-FR" sz="16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2</a:t>
            </a:r>
            <a:r>
              <a:rPr kumimoji="0" lang="fr-BE" altLang="fr-FR" sz="1600" b="0" i="0" u="none" strike="noStrike" kern="1200" cap="none" spc="0" normalizeH="0" baseline="30000" noProof="0" dirty="0">
                <a:ln>
                  <a:noFill/>
                </a:ln>
                <a:solidFill>
                  <a:srgbClr val="FF0000"/>
                </a:solidFill>
                <a:effectLst/>
                <a:uLnTx/>
                <a:uFillTx/>
                <a:latin typeface="Arial" panose="020B0604020202020204" pitchFamily="34" charset="0"/>
                <a:cs typeface="Arial" panose="020B0604020202020204" pitchFamily="34" charset="0"/>
              </a:rPr>
              <a:t>ème</a:t>
            </a:r>
            <a:r>
              <a:rPr lang="fr-BE" altLang="fr-FR" sz="1600" dirty="0">
                <a:solidFill>
                  <a:srgbClr val="FF0000"/>
                </a:solidFill>
                <a:latin typeface="Arial" panose="020B0604020202020204" pitchFamily="34" charset="0"/>
                <a:cs typeface="Arial" panose="020B0604020202020204" pitchFamily="34" charset="0"/>
              </a:rPr>
              <a:t> </a:t>
            </a:r>
            <a:r>
              <a:rPr kumimoji="0" lang="fr-BE" altLang="fr-FR" sz="16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transfert en santé = matières personnalisables</a:t>
            </a:r>
            <a:endParaRPr kumimoji="0" lang="fr-BE" altLang="fr-FR"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1" name="Rectangle 3">
            <a:extLst>
              <a:ext uri="{FF2B5EF4-FFF2-40B4-BE49-F238E27FC236}">
                <a16:creationId xmlns:a16="http://schemas.microsoft.com/office/drawing/2014/main" id="{766DBFA3-1C60-EFA3-8184-72AE7AF55CA3}"/>
              </a:ext>
            </a:extLst>
          </p:cNvPr>
          <p:cNvSpPr>
            <a:spLocks noChangeArrowheads="1"/>
          </p:cNvSpPr>
          <p:nvPr/>
        </p:nvSpPr>
        <p:spPr bwMode="auto">
          <a:xfrm>
            <a:off x="7972160" y="1048612"/>
            <a:ext cx="402122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BE" altLang="fr-FR" sz="16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Dans le fédéralisme symétrique : compétences santé = matières communautaires</a:t>
            </a:r>
            <a:endParaRPr kumimoji="0" lang="fr-BE" altLang="fr-FR"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4050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1">
            <a:extLst>
              <a:ext uri="{FF2B5EF4-FFF2-40B4-BE49-F238E27FC236}">
                <a16:creationId xmlns:a16="http://schemas.microsoft.com/office/drawing/2014/main" id="{61225D9C-0932-4CD1-837D-669459EE2518}"/>
              </a:ext>
            </a:extLst>
          </p:cNvPr>
          <p:cNvSpPr txBox="1">
            <a:spLocks noChangeArrowheads="1"/>
          </p:cNvSpPr>
          <p:nvPr/>
        </p:nvSpPr>
        <p:spPr bwMode="auto">
          <a:xfrm>
            <a:off x="-6024" y="-30011"/>
            <a:ext cx="1036807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3538" indent="-363538">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363538" marR="0" lvl="0" indent="-363538" algn="just" defTabSz="914400" rtl="0" eaLnBrk="1" fontAlgn="base" latinLnBrk="0" hangingPunct="1">
              <a:lnSpc>
                <a:spcPct val="100000"/>
              </a:lnSpc>
              <a:spcBef>
                <a:spcPct val="0"/>
              </a:spcBef>
              <a:spcAft>
                <a:spcPct val="0"/>
              </a:spcAft>
              <a:buClrTx/>
              <a:buSzTx/>
              <a:buFontTx/>
              <a:buNone/>
              <a:tabLst/>
              <a:defRPr/>
            </a:pPr>
            <a:r>
              <a:rPr kumimoji="0" lang="fr-BE" altLang="fr-FR" sz="2000" b="1" i="0" u="none" strike="noStrike" kern="1200" cap="none" spc="0" normalizeH="0" baseline="0" noProof="0" dirty="0">
                <a:ln>
                  <a:noFill/>
                </a:ln>
                <a:solidFill>
                  <a:srgbClr val="3333CC"/>
                </a:solidFill>
                <a:effectLst/>
                <a:uLnTx/>
                <a:uFillTx/>
                <a:latin typeface="Times New Roman" panose="02020603050405020304" pitchFamily="18" charset="0"/>
                <a:ea typeface="+mn-ea"/>
                <a:cs typeface="Times New Roman" panose="02020603050405020304" pitchFamily="18" charset="0"/>
              </a:rPr>
              <a:t>Le fédéralisme </a:t>
            </a:r>
            <a:r>
              <a:rPr kumimoji="0" lang="fr-BE" altLang="fr-FR" sz="2000" b="1" i="0" u="none" strike="noStrike" kern="1200" cap="none" spc="0" normalizeH="0" baseline="0" noProof="0" dirty="0" err="1">
                <a:ln>
                  <a:noFill/>
                </a:ln>
                <a:solidFill>
                  <a:srgbClr val="3333CC"/>
                </a:solidFill>
                <a:effectLst/>
                <a:uLnTx/>
                <a:uFillTx/>
                <a:latin typeface="Times New Roman" panose="02020603050405020304" pitchFamily="18" charset="0"/>
                <a:ea typeface="+mn-ea"/>
                <a:cs typeface="Times New Roman" panose="02020603050405020304" pitchFamily="18" charset="0"/>
              </a:rPr>
              <a:t>belg</a:t>
            </a:r>
            <a:r>
              <a:rPr lang="fr-BE" altLang="fr-FR" sz="2000" b="1" dirty="0">
                <a:solidFill>
                  <a:srgbClr val="3333CC"/>
                </a:solidFill>
                <a:cs typeface="Times New Roman" panose="02020603050405020304" pitchFamily="18" charset="0"/>
              </a:rPr>
              <a:t>e est asymétrique </a:t>
            </a:r>
            <a:endParaRPr kumimoji="0" lang="fr-BE" altLang="fr-FR" sz="2000" b="1" i="0" u="none" strike="noStrike" kern="1200" cap="none" spc="0" normalizeH="0" baseline="0" noProof="0" dirty="0">
              <a:ln>
                <a:noFill/>
              </a:ln>
              <a:solidFill>
                <a:srgbClr val="3333CC"/>
              </a:solidFill>
              <a:effectLst/>
              <a:uLnTx/>
              <a:uFillTx/>
              <a:latin typeface="Times New Roman" panose="02020603050405020304" pitchFamily="18" charset="0"/>
              <a:ea typeface="+mn-ea"/>
              <a:cs typeface="Times New Roman" panose="02020603050405020304" pitchFamily="18" charset="0"/>
            </a:endParaRPr>
          </a:p>
          <a:p>
            <a:pPr marL="363538" marR="0" lvl="0" indent="-363538" algn="just" defTabSz="914400" rtl="0" eaLnBrk="1" fontAlgn="base" latinLnBrk="0" hangingPunct="1">
              <a:lnSpc>
                <a:spcPct val="100000"/>
              </a:lnSpc>
              <a:spcBef>
                <a:spcPct val="0"/>
              </a:spcBef>
              <a:spcAft>
                <a:spcPct val="0"/>
              </a:spcAft>
              <a:buClrTx/>
              <a:buSzTx/>
              <a:buFontTx/>
              <a:buNone/>
              <a:tabLst/>
              <a:defRPr/>
            </a:pPr>
            <a:endParaRPr kumimoji="0" lang="fr-BE" altLang="fr-FR" sz="2000" b="1" i="0" u="none" strike="noStrike" kern="1200" cap="none" spc="0" normalizeH="0" baseline="0" noProof="0" dirty="0">
              <a:ln>
                <a:noFill/>
              </a:ln>
              <a:solidFill>
                <a:srgbClr val="3333CC"/>
              </a:solidFill>
              <a:effectLst/>
              <a:uLnTx/>
              <a:uFillTx/>
              <a:latin typeface="Times New Roman" panose="02020603050405020304" pitchFamily="18" charset="0"/>
              <a:ea typeface="+mn-ea"/>
              <a:cs typeface="Times New Roman" panose="02020603050405020304" pitchFamily="18" charset="0"/>
            </a:endParaRPr>
          </a:p>
          <a:p>
            <a:pPr marL="363538" marR="0" lvl="0" indent="-363538" algn="just" defTabSz="914400" rtl="0" eaLnBrk="1" fontAlgn="base" latinLnBrk="0" hangingPunct="1">
              <a:lnSpc>
                <a:spcPct val="100000"/>
              </a:lnSpc>
              <a:spcBef>
                <a:spcPct val="0"/>
              </a:spcBef>
              <a:spcAft>
                <a:spcPct val="0"/>
              </a:spcAft>
              <a:buClrTx/>
              <a:buSzTx/>
              <a:buFontTx/>
              <a:buNone/>
              <a:tabLst/>
              <a:defRPr/>
            </a:pPr>
            <a:endParaRPr kumimoji="0" lang="fr-BE" altLang="fr-FR" sz="2000" b="1" i="0" u="none" strike="noStrike" kern="1200" cap="none" spc="0" normalizeH="0" baseline="0" noProof="0" dirty="0">
              <a:ln>
                <a:noFill/>
              </a:ln>
              <a:solidFill>
                <a:srgbClr val="3333CC"/>
              </a:solidFill>
              <a:effectLst/>
              <a:uLnTx/>
              <a:uFillTx/>
              <a:latin typeface="Times New Roman" panose="02020603050405020304" pitchFamily="18" charset="0"/>
              <a:ea typeface="+mn-ea"/>
              <a:cs typeface="Times New Roman" panose="02020603050405020304" pitchFamily="18" charset="0"/>
            </a:endParaRPr>
          </a:p>
          <a:p>
            <a:pPr marL="363538" marR="0" lvl="0" indent="-363538" algn="just" defTabSz="914400" rtl="0" eaLnBrk="1" fontAlgn="base" latinLnBrk="0" hangingPunct="1">
              <a:lnSpc>
                <a:spcPct val="100000"/>
              </a:lnSpc>
              <a:spcBef>
                <a:spcPct val="0"/>
              </a:spcBef>
              <a:spcAft>
                <a:spcPct val="0"/>
              </a:spcAft>
              <a:buClrTx/>
              <a:buSzTx/>
              <a:buFontTx/>
              <a:buNone/>
              <a:tabLst/>
              <a:defRPr/>
            </a:pPr>
            <a:endParaRPr kumimoji="0" lang="fr-BE" altLang="fr-FR" sz="2000" b="1" i="0" u="none" strike="noStrike" kern="1200" cap="none" spc="0" normalizeH="0" baseline="0" noProof="0" dirty="0">
              <a:ln>
                <a:noFill/>
              </a:ln>
              <a:solidFill>
                <a:srgbClr val="3333CC"/>
              </a:solidFill>
              <a:effectLst/>
              <a:uLnTx/>
              <a:uFillTx/>
              <a:latin typeface="Times New Roman" panose="02020603050405020304" pitchFamily="18" charset="0"/>
              <a:ea typeface="+mn-ea"/>
              <a:cs typeface="Times New Roman" panose="02020603050405020304" pitchFamily="18" charset="0"/>
            </a:endParaRPr>
          </a:p>
        </p:txBody>
      </p:sp>
      <p:sp>
        <p:nvSpPr>
          <p:cNvPr id="2" name="Espace réservé du numéro de diapositive 3">
            <a:extLst>
              <a:ext uri="{FF2B5EF4-FFF2-40B4-BE49-F238E27FC236}">
                <a16:creationId xmlns:a16="http://schemas.microsoft.com/office/drawing/2014/main" id="{10BCAAF1-F07F-BDF2-B990-7D0CE1197656}"/>
              </a:ext>
            </a:extLst>
          </p:cNvPr>
          <p:cNvSpPr>
            <a:spLocks noGrp="1"/>
          </p:cNvSpPr>
          <p:nvPr>
            <p:ph type="sldNum" sz="quarter" idx="12"/>
          </p:nvPr>
        </p:nvSpPr>
        <p:spPr>
          <a:xfrm>
            <a:off x="9283700" y="6139343"/>
            <a:ext cx="2540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32" indent="-285744">
              <a:spcBef>
                <a:spcPct val="20000"/>
              </a:spcBef>
              <a:buChar char="–"/>
              <a:defRPr sz="2800">
                <a:solidFill>
                  <a:schemeClr val="tx1"/>
                </a:solidFill>
                <a:latin typeface="Times New Roman" panose="02020603050405020304" pitchFamily="18" charset="0"/>
              </a:defRPr>
            </a:lvl2pPr>
            <a:lvl3pPr marL="1142971" indent="-228594">
              <a:spcBef>
                <a:spcPct val="20000"/>
              </a:spcBef>
              <a:buChar char="•"/>
              <a:defRPr sz="2400">
                <a:solidFill>
                  <a:schemeClr val="tx1"/>
                </a:solidFill>
                <a:latin typeface="Times New Roman" panose="02020603050405020304" pitchFamily="18" charset="0"/>
              </a:defRPr>
            </a:lvl3pPr>
            <a:lvl4pPr marL="1600160" indent="-228594">
              <a:spcBef>
                <a:spcPct val="20000"/>
              </a:spcBef>
              <a:buChar char="–"/>
              <a:defRPr sz="2000">
                <a:solidFill>
                  <a:schemeClr val="tx1"/>
                </a:solidFill>
                <a:latin typeface="Times New Roman" panose="02020603050405020304" pitchFamily="18" charset="0"/>
              </a:defRPr>
            </a:lvl4pPr>
            <a:lvl5pPr marL="2057349" indent="-228594">
              <a:spcBef>
                <a:spcPct val="20000"/>
              </a:spcBef>
              <a:buChar char="»"/>
              <a:defRPr sz="2000">
                <a:solidFill>
                  <a:schemeClr val="tx1"/>
                </a:solidFill>
                <a:latin typeface="Times New Roman" panose="02020603050405020304" pitchFamily="18" charset="0"/>
              </a:defRPr>
            </a:lvl5pPr>
            <a:lvl6pPr marL="2514537" indent="-228594"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726" indent="-228594"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8914" indent="-228594"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103" indent="-228594"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AC03B05-BF9A-4C5F-B41D-97F7623B4B9F}" type="slidenum">
              <a:rPr kumimoji="0" lang="fr-FR" altLang="fr-FR"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fr-FR" altLang="fr-FR"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46" name="Image 45">
            <a:extLst>
              <a:ext uri="{FF2B5EF4-FFF2-40B4-BE49-F238E27FC236}">
                <a16:creationId xmlns:a16="http://schemas.microsoft.com/office/drawing/2014/main" id="{19202B27-4389-A688-0F57-06E051671903}"/>
              </a:ext>
            </a:extLst>
          </p:cNvPr>
          <p:cNvPicPr>
            <a:picLocks noChangeAspect="1"/>
          </p:cNvPicPr>
          <p:nvPr/>
        </p:nvPicPr>
        <p:blipFill>
          <a:blip r:embed="rId3"/>
          <a:stretch>
            <a:fillRect/>
          </a:stretch>
        </p:blipFill>
        <p:spPr>
          <a:xfrm>
            <a:off x="304361" y="1254849"/>
            <a:ext cx="8712666" cy="5341694"/>
          </a:xfrm>
          <a:prstGeom prst="rect">
            <a:avLst/>
          </a:prstGeom>
        </p:spPr>
      </p:pic>
      <p:pic>
        <p:nvPicPr>
          <p:cNvPr id="47" name="Image 46">
            <a:extLst>
              <a:ext uri="{FF2B5EF4-FFF2-40B4-BE49-F238E27FC236}">
                <a16:creationId xmlns:a16="http://schemas.microsoft.com/office/drawing/2014/main" id="{CCC02BE1-9189-949F-346D-2106795E04DE}"/>
              </a:ext>
            </a:extLst>
          </p:cNvPr>
          <p:cNvPicPr>
            <a:picLocks noChangeAspect="1"/>
          </p:cNvPicPr>
          <p:nvPr/>
        </p:nvPicPr>
        <p:blipFill>
          <a:blip r:embed="rId4"/>
          <a:stretch>
            <a:fillRect/>
          </a:stretch>
        </p:blipFill>
        <p:spPr>
          <a:xfrm>
            <a:off x="9049469" y="340822"/>
            <a:ext cx="2835888" cy="1488062"/>
          </a:xfrm>
          <a:prstGeom prst="rect">
            <a:avLst/>
          </a:prstGeom>
        </p:spPr>
      </p:pic>
      <p:sp>
        <p:nvSpPr>
          <p:cNvPr id="48" name="Rectangle 47">
            <a:extLst>
              <a:ext uri="{FF2B5EF4-FFF2-40B4-BE49-F238E27FC236}">
                <a16:creationId xmlns:a16="http://schemas.microsoft.com/office/drawing/2014/main" id="{0ECB4B96-19C4-A3AE-765B-28335E881189}"/>
              </a:ext>
            </a:extLst>
          </p:cNvPr>
          <p:cNvSpPr/>
          <p:nvPr/>
        </p:nvSpPr>
        <p:spPr bwMode="auto">
          <a:xfrm>
            <a:off x="8485988" y="5951913"/>
            <a:ext cx="732827" cy="66516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200" b="0" i="0" u="none" strike="noStrike" cap="none" normalizeH="0" baseline="0">
              <a:ln>
                <a:noFill/>
              </a:ln>
              <a:solidFill>
                <a:schemeClr val="tx1"/>
              </a:solidFill>
              <a:effectLst/>
              <a:latin typeface="Arial" charset="0"/>
            </a:endParaRPr>
          </a:p>
        </p:txBody>
      </p:sp>
      <p:sp>
        <p:nvSpPr>
          <p:cNvPr id="4" name="ZoneTexte 3">
            <a:extLst>
              <a:ext uri="{FF2B5EF4-FFF2-40B4-BE49-F238E27FC236}">
                <a16:creationId xmlns:a16="http://schemas.microsoft.com/office/drawing/2014/main" id="{4A836CF0-2BEF-23E0-A354-188A543D60FD}"/>
              </a:ext>
            </a:extLst>
          </p:cNvPr>
          <p:cNvSpPr txBox="1"/>
          <p:nvPr/>
        </p:nvSpPr>
        <p:spPr>
          <a:xfrm>
            <a:off x="4021856" y="352241"/>
            <a:ext cx="2964140" cy="584775"/>
          </a:xfrm>
          <a:prstGeom prst="rect">
            <a:avLst/>
          </a:prstGeom>
          <a:noFill/>
        </p:spPr>
        <p:txBody>
          <a:bodyPr wrap="square">
            <a:spAutoFit/>
          </a:bodyPr>
          <a:lstStyle/>
          <a:p>
            <a:r>
              <a:rPr kumimoji="0" lang="fr-BE" altLang="fr-FR" sz="16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matières personnalisables (accords de la </a:t>
            </a:r>
            <a:r>
              <a:rPr kumimoji="0" lang="fr-BE" altLang="fr-FR" sz="1600" b="0"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Sainte-Quentin</a:t>
            </a:r>
            <a:r>
              <a:rPr kumimoji="0" lang="fr-BE" altLang="fr-FR" sz="16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a:t>
            </a:r>
            <a:endParaRPr lang="fr-BE" sz="1600" dirty="0"/>
          </a:p>
        </p:txBody>
      </p:sp>
      <p:sp>
        <p:nvSpPr>
          <p:cNvPr id="5" name="Flèche : bas 4">
            <a:extLst>
              <a:ext uri="{FF2B5EF4-FFF2-40B4-BE49-F238E27FC236}">
                <a16:creationId xmlns:a16="http://schemas.microsoft.com/office/drawing/2014/main" id="{95BF3026-33DA-6623-7D82-7106EE508981}"/>
              </a:ext>
            </a:extLst>
          </p:cNvPr>
          <p:cNvSpPr/>
          <p:nvPr/>
        </p:nvSpPr>
        <p:spPr bwMode="auto">
          <a:xfrm>
            <a:off x="4926341" y="937016"/>
            <a:ext cx="207818" cy="386423"/>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200" b="0" i="0" u="none" strike="noStrike" cap="none" normalizeH="0" baseline="0">
              <a:ln>
                <a:noFill/>
              </a:ln>
              <a:solidFill>
                <a:schemeClr val="tx1"/>
              </a:solidFill>
              <a:effectLst/>
              <a:latin typeface="Arial" charset="0"/>
            </a:endParaRPr>
          </a:p>
        </p:txBody>
      </p:sp>
      <p:sp>
        <p:nvSpPr>
          <p:cNvPr id="6" name="Rectangle 3">
            <a:extLst>
              <a:ext uri="{FF2B5EF4-FFF2-40B4-BE49-F238E27FC236}">
                <a16:creationId xmlns:a16="http://schemas.microsoft.com/office/drawing/2014/main" id="{6BEC4159-B12A-C1C6-82A8-622EDDCEE023}"/>
              </a:ext>
            </a:extLst>
          </p:cNvPr>
          <p:cNvSpPr>
            <a:spLocks noChangeArrowheads="1"/>
          </p:cNvSpPr>
          <p:nvPr/>
        </p:nvSpPr>
        <p:spPr bwMode="auto">
          <a:xfrm>
            <a:off x="8190325" y="3824214"/>
            <a:ext cx="30067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BE" altLang="fr-FR" sz="16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7</a:t>
            </a:r>
            <a:r>
              <a:rPr kumimoji="0" lang="fr-BE" altLang="fr-FR" sz="1600" b="0" i="0" u="none" strike="noStrike" kern="1200" cap="none" spc="0" normalizeH="0" baseline="30000" noProof="0" dirty="0">
                <a:ln>
                  <a:noFill/>
                </a:ln>
                <a:solidFill>
                  <a:srgbClr val="FF0000"/>
                </a:solidFill>
                <a:effectLst/>
                <a:uLnTx/>
                <a:uFillTx/>
                <a:latin typeface="Arial" panose="020B0604020202020204" pitchFamily="34" charset="0"/>
                <a:cs typeface="Arial" panose="020B0604020202020204" pitchFamily="34" charset="0"/>
              </a:rPr>
              <a:t>ème</a:t>
            </a:r>
            <a:r>
              <a:rPr kumimoji="0" lang="fr-BE" altLang="fr-FR" sz="16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réforme ? </a:t>
            </a:r>
          </a:p>
          <a:p>
            <a:pPr marL="0" marR="0" lvl="0" indent="0" algn="l" defTabSz="914400" rtl="0" eaLnBrk="0" fontAlgn="base" latinLnBrk="0" hangingPunct="0">
              <a:lnSpc>
                <a:spcPct val="100000"/>
              </a:lnSpc>
              <a:spcBef>
                <a:spcPct val="0"/>
              </a:spcBef>
              <a:spcAft>
                <a:spcPct val="0"/>
              </a:spcAft>
              <a:buClrTx/>
              <a:buSzTx/>
              <a:buFontTx/>
              <a:buNone/>
              <a:tabLst/>
              <a:defRPr/>
            </a:pPr>
            <a:r>
              <a:rPr lang="fr-BE" altLang="fr-FR" sz="1600" dirty="0">
                <a:solidFill>
                  <a:srgbClr val="FF0000"/>
                </a:solidFill>
                <a:latin typeface="Arial" panose="020B0604020202020204" pitchFamily="34" charset="0"/>
                <a:cs typeface="Arial" panose="020B0604020202020204" pitchFamily="34" charset="0"/>
              </a:rPr>
              <a:t>Décentralisation de la santé ?</a:t>
            </a:r>
            <a:endParaRPr kumimoji="0" lang="fr-BE" altLang="fr-FR"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E6F45676-F75C-CA79-CBB5-0C94327176F8}"/>
              </a:ext>
            </a:extLst>
          </p:cNvPr>
          <p:cNvSpPr txBox="1"/>
          <p:nvPr/>
        </p:nvSpPr>
        <p:spPr>
          <a:xfrm>
            <a:off x="8921217" y="4714454"/>
            <a:ext cx="2964140" cy="584775"/>
          </a:xfrm>
          <a:prstGeom prst="rect">
            <a:avLst/>
          </a:prstGeom>
          <a:noFill/>
        </p:spPr>
        <p:txBody>
          <a:bodyPr wrap="square">
            <a:spAutoFit/>
          </a:bodyPr>
          <a:lstStyle/>
          <a:p>
            <a:r>
              <a:rPr kumimoji="0" lang="fr-BE" altLang="fr-FR" sz="16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matières personnalisables (accords de la Sainte-Emilie)</a:t>
            </a:r>
            <a:endParaRPr lang="fr-BE" sz="1600" dirty="0"/>
          </a:p>
        </p:txBody>
      </p:sp>
      <p:sp>
        <p:nvSpPr>
          <p:cNvPr id="8" name="Flèche : bas 7">
            <a:extLst>
              <a:ext uri="{FF2B5EF4-FFF2-40B4-BE49-F238E27FC236}">
                <a16:creationId xmlns:a16="http://schemas.microsoft.com/office/drawing/2014/main" id="{7C805FE4-D700-A85E-4F69-2290F013D2E4}"/>
              </a:ext>
            </a:extLst>
          </p:cNvPr>
          <p:cNvSpPr/>
          <p:nvPr/>
        </p:nvSpPr>
        <p:spPr bwMode="auto">
          <a:xfrm rot="5400000">
            <a:off x="8590609" y="4690520"/>
            <a:ext cx="207818" cy="386423"/>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200" b="0" i="0" u="none" strike="noStrike" cap="none" normalizeH="0" baseline="0">
              <a:ln>
                <a:noFill/>
              </a:ln>
              <a:solidFill>
                <a:schemeClr val="tx1"/>
              </a:solidFill>
              <a:effectLst/>
              <a:latin typeface="Arial" charset="0"/>
            </a:endParaRPr>
          </a:p>
        </p:txBody>
      </p:sp>
      <p:sp>
        <p:nvSpPr>
          <p:cNvPr id="9" name="Rectangle 3">
            <a:extLst>
              <a:ext uri="{FF2B5EF4-FFF2-40B4-BE49-F238E27FC236}">
                <a16:creationId xmlns:a16="http://schemas.microsoft.com/office/drawing/2014/main" id="{A9509A02-DF02-A079-DC59-130B4E0A218C}"/>
              </a:ext>
            </a:extLst>
          </p:cNvPr>
          <p:cNvSpPr>
            <a:spLocks noChangeArrowheads="1"/>
          </p:cNvSpPr>
          <p:nvPr/>
        </p:nvSpPr>
        <p:spPr bwMode="auto">
          <a:xfrm>
            <a:off x="-6024" y="423852"/>
            <a:ext cx="402122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BE" altLang="fr-FR" sz="16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Dans le fédéralisme asymétrique : compétences santé = matières communautaires et régionales</a:t>
            </a:r>
            <a:endParaRPr kumimoji="0" lang="fr-BE" altLang="fr-FR"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0" name="Flèche : bas 9">
            <a:extLst>
              <a:ext uri="{FF2B5EF4-FFF2-40B4-BE49-F238E27FC236}">
                <a16:creationId xmlns:a16="http://schemas.microsoft.com/office/drawing/2014/main" id="{2FF359A5-E2B3-E660-72CF-C0207960DB55}"/>
              </a:ext>
            </a:extLst>
          </p:cNvPr>
          <p:cNvSpPr/>
          <p:nvPr/>
        </p:nvSpPr>
        <p:spPr bwMode="auto">
          <a:xfrm rot="5400000">
            <a:off x="8397397" y="2281168"/>
            <a:ext cx="207818" cy="386423"/>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200" b="0" i="0" u="none" strike="noStrike" cap="none" normalizeH="0" baseline="0">
              <a:ln>
                <a:noFill/>
              </a:ln>
              <a:solidFill>
                <a:schemeClr val="tx1"/>
              </a:solidFill>
              <a:effectLst/>
              <a:latin typeface="Arial" charset="0"/>
            </a:endParaRPr>
          </a:p>
        </p:txBody>
      </p:sp>
      <p:sp>
        <p:nvSpPr>
          <p:cNvPr id="11" name="ZoneTexte 10">
            <a:extLst>
              <a:ext uri="{FF2B5EF4-FFF2-40B4-BE49-F238E27FC236}">
                <a16:creationId xmlns:a16="http://schemas.microsoft.com/office/drawing/2014/main" id="{EF0F156D-D4D3-3617-121F-3DC38789B5F3}"/>
              </a:ext>
            </a:extLst>
          </p:cNvPr>
          <p:cNvSpPr txBox="1"/>
          <p:nvPr/>
        </p:nvSpPr>
        <p:spPr>
          <a:xfrm>
            <a:off x="8757734" y="2206511"/>
            <a:ext cx="2964140" cy="584775"/>
          </a:xfrm>
          <a:prstGeom prst="rect">
            <a:avLst/>
          </a:prstGeom>
          <a:noFill/>
        </p:spPr>
        <p:txBody>
          <a:bodyPr wrap="square">
            <a:spAutoFit/>
          </a:bodyPr>
          <a:lstStyle/>
          <a:p>
            <a:r>
              <a:rPr kumimoji="0" lang="fr-BE" altLang="fr-FR" sz="16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Communautés sauf COCOM à Bruxelles</a:t>
            </a:r>
            <a:endParaRPr lang="fr-BE" sz="1600" dirty="0"/>
          </a:p>
        </p:txBody>
      </p:sp>
    </p:spTree>
    <p:extLst>
      <p:ext uri="{BB962C8B-B14F-4D97-AF65-F5344CB8AC3E}">
        <p14:creationId xmlns:p14="http://schemas.microsoft.com/office/powerpoint/2010/main" val="3843816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6" descr="Résultat de recherche d'images pour &quot;contour région de bruxelles capitale&quot;">
            <a:extLst>
              <a:ext uri="{FF2B5EF4-FFF2-40B4-BE49-F238E27FC236}">
                <a16:creationId xmlns:a16="http://schemas.microsoft.com/office/drawing/2014/main" id="{2EA52639-D7AB-7319-43C4-BE1D6DEEC8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5913" y="804863"/>
            <a:ext cx="3476625" cy="491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1" name="Espace réservé du numéro de diapositive 1">
            <a:extLst>
              <a:ext uri="{FF2B5EF4-FFF2-40B4-BE49-F238E27FC236}">
                <a16:creationId xmlns:a16="http://schemas.microsoft.com/office/drawing/2014/main" id="{9687A3BC-8A8F-B7E6-DD01-809AD1BAE2E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1363" indent="-284163">
              <a:spcBef>
                <a:spcPct val="20000"/>
              </a:spcBef>
              <a:buChar char="–"/>
              <a:defRPr sz="2800">
                <a:solidFill>
                  <a:schemeClr val="tx1"/>
                </a:solidFill>
                <a:latin typeface="Times New Roman" panose="02020603050405020304" pitchFamily="18" charset="0"/>
              </a:defRPr>
            </a:lvl2pPr>
            <a:lvl3pPr marL="1141413" indent="-227013">
              <a:spcBef>
                <a:spcPct val="20000"/>
              </a:spcBef>
              <a:buChar char="•"/>
              <a:defRPr sz="2400">
                <a:solidFill>
                  <a:schemeClr val="tx1"/>
                </a:solidFill>
                <a:latin typeface="Times New Roman" panose="02020603050405020304" pitchFamily="18" charset="0"/>
              </a:defRPr>
            </a:lvl3pPr>
            <a:lvl4pPr marL="1598613" indent="-227013">
              <a:spcBef>
                <a:spcPct val="20000"/>
              </a:spcBef>
              <a:buChar char="–"/>
              <a:defRPr sz="2000">
                <a:solidFill>
                  <a:schemeClr val="tx1"/>
                </a:solidFill>
                <a:latin typeface="Times New Roman" panose="02020603050405020304" pitchFamily="18" charset="0"/>
              </a:defRPr>
            </a:lvl4pPr>
            <a:lvl5pPr marL="2055813" indent="-227013">
              <a:spcBef>
                <a:spcPct val="20000"/>
              </a:spcBef>
              <a:buChar char="»"/>
              <a:defRPr sz="2000">
                <a:solidFill>
                  <a:schemeClr val="tx1"/>
                </a:solidFill>
                <a:latin typeface="Times New Roman" panose="02020603050405020304" pitchFamily="18" charset="0"/>
              </a:defRPr>
            </a:lvl5pPr>
            <a:lvl6pPr marL="2513013" indent="-2270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0213" indent="-2270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7413" indent="-2270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4613" indent="-2270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C29EEFF-A3B2-40A2-BE7C-BDCC60D0FA93}" type="slidenum">
              <a:rPr kumimoji="0" lang="fr-FR" altLang="fr-FR"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fr-FR" altLang="fr-FR"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24932" name="Rectangle 14">
            <a:extLst>
              <a:ext uri="{FF2B5EF4-FFF2-40B4-BE49-F238E27FC236}">
                <a16:creationId xmlns:a16="http://schemas.microsoft.com/office/drawing/2014/main" id="{20ABD44B-A73E-698B-57B2-796762A0F49E}"/>
              </a:ext>
            </a:extLst>
          </p:cNvPr>
          <p:cNvSpPr>
            <a:spLocks noChangeArrowheads="1"/>
          </p:cNvSpPr>
          <p:nvPr/>
        </p:nvSpPr>
        <p:spPr bwMode="auto">
          <a:xfrm>
            <a:off x="1752600" y="1689100"/>
            <a:ext cx="8686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6700" indent="-2667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266700" marR="0" lvl="0" indent="-266700" algn="just" defTabSz="914400" rtl="0" eaLnBrk="0" fontAlgn="base" latinLnBrk="0" hangingPunct="0">
              <a:lnSpc>
                <a:spcPct val="100000"/>
              </a:lnSpc>
              <a:spcBef>
                <a:spcPct val="0"/>
              </a:spcBef>
              <a:spcAft>
                <a:spcPct val="0"/>
              </a:spcAft>
              <a:buClr>
                <a:srgbClr val="333399"/>
              </a:buClr>
              <a:buSzTx/>
              <a:buFontTx/>
              <a:buNone/>
              <a:tabLst/>
              <a:defRPr/>
            </a:pPr>
            <a:endParaRPr kumimoji="0" lang="fr-FR" altLang="fr-FR" sz="2200"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266700" marR="0" lvl="0" indent="-266700" algn="just" defTabSz="914400" rtl="0" eaLnBrk="0" fontAlgn="base" latinLnBrk="0" hangingPunct="0">
              <a:lnSpc>
                <a:spcPct val="100000"/>
              </a:lnSpc>
              <a:spcBef>
                <a:spcPct val="0"/>
              </a:spcBef>
              <a:spcAft>
                <a:spcPct val="0"/>
              </a:spcAft>
              <a:buClr>
                <a:srgbClr val="333399"/>
              </a:buClr>
              <a:buSzTx/>
              <a:buFont typeface="Wingdings" panose="05000000000000000000" pitchFamily="2" charset="2"/>
              <a:buChar char="Ø"/>
              <a:tabLst/>
              <a:defRPr/>
            </a:pPr>
            <a:endParaRPr kumimoji="0" lang="fr-BE" altLang="fr-FR" sz="1000"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203778" name="Picture 2" descr="Résultat de recherche d'images pour &quot;logo cocom&quot;">
            <a:extLst>
              <a:ext uri="{FF2B5EF4-FFF2-40B4-BE49-F238E27FC236}">
                <a16:creationId xmlns:a16="http://schemas.microsoft.com/office/drawing/2014/main" id="{8F9F9119-678A-2629-9D13-23498334FE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3913" y="2338388"/>
            <a:ext cx="140335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780" name="Picture 4" descr="Résultat de recherche d'images pour &quot;logo cocof&quot;">
            <a:extLst>
              <a:ext uri="{FF2B5EF4-FFF2-40B4-BE49-F238E27FC236}">
                <a16:creationId xmlns:a16="http://schemas.microsoft.com/office/drawing/2014/main" id="{99277C2C-B11A-8DA5-32C6-0E3EC7F825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2750" y="4930775"/>
            <a:ext cx="744538"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3">
            <a:extLst>
              <a:ext uri="{FF2B5EF4-FFF2-40B4-BE49-F238E27FC236}">
                <a16:creationId xmlns:a16="http://schemas.microsoft.com/office/drawing/2014/main" id="{002096B4-0A5D-5609-87E5-A6BFCAF3F4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4138" y="857250"/>
            <a:ext cx="746125"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6" name="Image 43">
            <a:extLst>
              <a:ext uri="{FF2B5EF4-FFF2-40B4-BE49-F238E27FC236}">
                <a16:creationId xmlns:a16="http://schemas.microsoft.com/office/drawing/2014/main" id="{A1323D42-EB88-ADE6-6833-257C65B2B9F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29263" y="2341563"/>
            <a:ext cx="779462"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7" name="ZoneTexte 25">
            <a:extLst>
              <a:ext uri="{FF2B5EF4-FFF2-40B4-BE49-F238E27FC236}">
                <a16:creationId xmlns:a16="http://schemas.microsoft.com/office/drawing/2014/main" id="{100BB5D2-5539-2AAD-C0E9-3B2151203091}"/>
              </a:ext>
            </a:extLst>
          </p:cNvPr>
          <p:cNvSpPr txBox="1">
            <a:spLocks noChangeArrowheads="1"/>
          </p:cNvSpPr>
          <p:nvPr/>
        </p:nvSpPr>
        <p:spPr bwMode="auto">
          <a:xfrm>
            <a:off x="0" y="6350"/>
            <a:ext cx="1201782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i="1">
                <a:solidFill>
                  <a:schemeClr val="tx1"/>
                </a:solidFill>
                <a:latin typeface="Arial" panose="020B0604020202020204" pitchFamily="34" charset="0"/>
              </a:defRPr>
            </a:lvl1pPr>
            <a:lvl2pPr marL="742950" indent="-285750">
              <a:defRPr sz="2200" i="1">
                <a:solidFill>
                  <a:schemeClr val="tx1"/>
                </a:solidFill>
                <a:latin typeface="Arial" panose="020B0604020202020204" pitchFamily="34" charset="0"/>
              </a:defRPr>
            </a:lvl2pPr>
            <a:lvl3pPr marL="1143000" indent="-228600">
              <a:defRPr sz="2200" i="1">
                <a:solidFill>
                  <a:schemeClr val="tx1"/>
                </a:solidFill>
                <a:latin typeface="Arial" panose="020B0604020202020204" pitchFamily="34" charset="0"/>
              </a:defRPr>
            </a:lvl3pPr>
            <a:lvl4pPr marL="1600200" indent="-228600">
              <a:defRPr sz="2200" i="1">
                <a:solidFill>
                  <a:schemeClr val="tx1"/>
                </a:solidFill>
                <a:latin typeface="Arial" panose="020B0604020202020204" pitchFamily="34" charset="0"/>
              </a:defRPr>
            </a:lvl4pPr>
            <a:lvl5pPr marL="2057400" indent="-228600">
              <a:defRPr sz="2200" i="1">
                <a:solidFill>
                  <a:schemeClr val="tx1"/>
                </a:solidFill>
                <a:latin typeface="Arial" panose="020B0604020202020204" pitchFamily="34" charset="0"/>
              </a:defRPr>
            </a:lvl5pPr>
            <a:lvl6pPr marL="2514600" indent="-228600" eaLnBrk="0" fontAlgn="base" hangingPunct="0">
              <a:spcBef>
                <a:spcPct val="0"/>
              </a:spcBef>
              <a:spcAft>
                <a:spcPct val="0"/>
              </a:spcAft>
              <a:defRPr sz="2200" i="1">
                <a:solidFill>
                  <a:schemeClr val="tx1"/>
                </a:solidFill>
                <a:latin typeface="Arial" panose="020B0604020202020204" pitchFamily="34" charset="0"/>
              </a:defRPr>
            </a:lvl6pPr>
            <a:lvl7pPr marL="2971800" indent="-228600" eaLnBrk="0" fontAlgn="base" hangingPunct="0">
              <a:spcBef>
                <a:spcPct val="0"/>
              </a:spcBef>
              <a:spcAft>
                <a:spcPct val="0"/>
              </a:spcAft>
              <a:defRPr sz="2200" i="1">
                <a:solidFill>
                  <a:schemeClr val="tx1"/>
                </a:solidFill>
                <a:latin typeface="Arial" panose="020B0604020202020204" pitchFamily="34" charset="0"/>
              </a:defRPr>
            </a:lvl7pPr>
            <a:lvl8pPr marL="3429000" indent="-228600" eaLnBrk="0" fontAlgn="base" hangingPunct="0">
              <a:spcBef>
                <a:spcPct val="0"/>
              </a:spcBef>
              <a:spcAft>
                <a:spcPct val="0"/>
              </a:spcAft>
              <a:defRPr sz="2200" i="1">
                <a:solidFill>
                  <a:schemeClr val="tx1"/>
                </a:solidFill>
                <a:latin typeface="Arial" panose="020B0604020202020204" pitchFamily="34" charset="0"/>
              </a:defRPr>
            </a:lvl8pPr>
            <a:lvl9pPr marL="3886200" indent="-228600" eaLnBrk="0" fontAlgn="base" hangingPunct="0">
              <a:spcBef>
                <a:spcPct val="0"/>
              </a:spcBef>
              <a:spcAft>
                <a:spcPct val="0"/>
              </a:spcAft>
              <a:defRPr sz="2200" i="1">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BE" altLang="fr-FR" sz="1800" b="1" i="1" u="none" strike="noStrike" kern="1200" cap="none" spc="0" normalizeH="0" baseline="0" noProof="0" dirty="0">
                <a:ln>
                  <a:noFill/>
                </a:ln>
                <a:solidFill>
                  <a:srgbClr val="3333CC"/>
                </a:solidFill>
                <a:effectLst/>
                <a:uLnTx/>
                <a:uFillTx/>
                <a:latin typeface="Times New Roman" panose="02020603050405020304" pitchFamily="18" charset="0"/>
                <a:ea typeface="+mn-ea"/>
                <a:cs typeface="Arial" panose="020B0604020202020204" pitchFamily="34" charset="0"/>
              </a:rPr>
              <a:t>Sans oublier la complexité bruxelloise dans l’organisation des compétences communautaires et les transferts intra francophones </a:t>
            </a:r>
          </a:p>
        </p:txBody>
      </p:sp>
      <p:pic>
        <p:nvPicPr>
          <p:cNvPr id="124938" name="Image 4">
            <a:extLst>
              <a:ext uri="{FF2B5EF4-FFF2-40B4-BE49-F238E27FC236}">
                <a16:creationId xmlns:a16="http://schemas.microsoft.com/office/drawing/2014/main" id="{E8E4A175-7C4D-AE81-6844-94C43B641F6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96438" y="877888"/>
            <a:ext cx="679450"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9" name="Picture 2" descr="La Communauté française dans Matin Première">
            <a:extLst>
              <a:ext uri="{FF2B5EF4-FFF2-40B4-BE49-F238E27FC236}">
                <a16:creationId xmlns:a16="http://schemas.microsoft.com/office/drawing/2014/main" id="{5BBFFC0B-FBF9-F737-E6B6-BE5E7C60911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91588" y="4951413"/>
            <a:ext cx="9271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40" name="Flèche : droite 1">
            <a:extLst>
              <a:ext uri="{FF2B5EF4-FFF2-40B4-BE49-F238E27FC236}">
                <a16:creationId xmlns:a16="http://schemas.microsoft.com/office/drawing/2014/main" id="{CAE00543-FB7A-1DA0-C569-766C0B21AB3D}"/>
              </a:ext>
            </a:extLst>
          </p:cNvPr>
          <p:cNvSpPr>
            <a:spLocks noChangeArrowheads="1"/>
          </p:cNvSpPr>
          <p:nvPr/>
        </p:nvSpPr>
        <p:spPr bwMode="auto">
          <a:xfrm rot="10800000">
            <a:off x="8588375" y="1023938"/>
            <a:ext cx="869950" cy="415925"/>
          </a:xfrm>
          <a:prstGeom prst="rightArrow">
            <a:avLst>
              <a:gd name="adj1" fmla="val 50000"/>
              <a:gd name="adj2" fmla="val 50005"/>
            </a:avLst>
          </a:prstGeom>
          <a:solidFill>
            <a:schemeClr val="accent1"/>
          </a:solidFill>
          <a:ln w="9525" algn="ctr">
            <a:solidFill>
              <a:schemeClr val="tx1"/>
            </a:solidFill>
            <a:round/>
            <a:headEnd/>
            <a:tailEnd/>
          </a:ln>
        </p:spPr>
        <p:txBody>
          <a:bodyPr/>
          <a:lstStyle>
            <a:lvl1pPr>
              <a:defRPr sz="2200" i="1">
                <a:solidFill>
                  <a:schemeClr val="tx1"/>
                </a:solidFill>
                <a:latin typeface="Arial" panose="020B0604020202020204" pitchFamily="34" charset="0"/>
              </a:defRPr>
            </a:lvl1pPr>
            <a:lvl2pPr marL="742950" indent="-285750">
              <a:defRPr sz="2200" i="1">
                <a:solidFill>
                  <a:schemeClr val="tx1"/>
                </a:solidFill>
                <a:latin typeface="Arial" panose="020B0604020202020204" pitchFamily="34" charset="0"/>
              </a:defRPr>
            </a:lvl2pPr>
            <a:lvl3pPr marL="1143000" indent="-228600">
              <a:defRPr sz="2200" i="1">
                <a:solidFill>
                  <a:schemeClr val="tx1"/>
                </a:solidFill>
                <a:latin typeface="Arial" panose="020B0604020202020204" pitchFamily="34" charset="0"/>
              </a:defRPr>
            </a:lvl3pPr>
            <a:lvl4pPr marL="1600200" indent="-228600">
              <a:defRPr sz="2200" i="1">
                <a:solidFill>
                  <a:schemeClr val="tx1"/>
                </a:solidFill>
                <a:latin typeface="Arial" panose="020B0604020202020204" pitchFamily="34" charset="0"/>
              </a:defRPr>
            </a:lvl4pPr>
            <a:lvl5pPr marL="2057400" indent="-228600">
              <a:defRPr sz="2200" i="1">
                <a:solidFill>
                  <a:schemeClr val="tx1"/>
                </a:solidFill>
                <a:latin typeface="Arial" panose="020B0604020202020204" pitchFamily="34" charset="0"/>
              </a:defRPr>
            </a:lvl5pPr>
            <a:lvl6pPr marL="2514600" indent="-228600" eaLnBrk="0" fontAlgn="base" hangingPunct="0">
              <a:spcBef>
                <a:spcPct val="0"/>
              </a:spcBef>
              <a:spcAft>
                <a:spcPct val="0"/>
              </a:spcAft>
              <a:defRPr sz="2200" i="1">
                <a:solidFill>
                  <a:schemeClr val="tx1"/>
                </a:solidFill>
                <a:latin typeface="Arial" panose="020B0604020202020204" pitchFamily="34" charset="0"/>
              </a:defRPr>
            </a:lvl6pPr>
            <a:lvl7pPr marL="2971800" indent="-228600" eaLnBrk="0" fontAlgn="base" hangingPunct="0">
              <a:spcBef>
                <a:spcPct val="0"/>
              </a:spcBef>
              <a:spcAft>
                <a:spcPct val="0"/>
              </a:spcAft>
              <a:defRPr sz="2200" i="1">
                <a:solidFill>
                  <a:schemeClr val="tx1"/>
                </a:solidFill>
                <a:latin typeface="Arial" panose="020B0604020202020204" pitchFamily="34" charset="0"/>
              </a:defRPr>
            </a:lvl7pPr>
            <a:lvl8pPr marL="3429000" indent="-228600" eaLnBrk="0" fontAlgn="base" hangingPunct="0">
              <a:spcBef>
                <a:spcPct val="0"/>
              </a:spcBef>
              <a:spcAft>
                <a:spcPct val="0"/>
              </a:spcAft>
              <a:defRPr sz="2200" i="1">
                <a:solidFill>
                  <a:schemeClr val="tx1"/>
                </a:solidFill>
                <a:latin typeface="Arial" panose="020B0604020202020204" pitchFamily="34" charset="0"/>
              </a:defRPr>
            </a:lvl8pPr>
            <a:lvl9pPr marL="3886200" indent="-228600" eaLnBrk="0" fontAlgn="base" hangingPunct="0">
              <a:spcBef>
                <a:spcPct val="0"/>
              </a:spcBef>
              <a:spcAft>
                <a:spcPct val="0"/>
              </a:spcAft>
              <a:defRPr sz="2200" 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BE" altLang="fr-FR" sz="2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4941" name="Flèche : droite 24">
            <a:extLst>
              <a:ext uri="{FF2B5EF4-FFF2-40B4-BE49-F238E27FC236}">
                <a16:creationId xmlns:a16="http://schemas.microsoft.com/office/drawing/2014/main" id="{6C0DC543-C5C6-2A80-EE19-68C161435DD4}"/>
              </a:ext>
            </a:extLst>
          </p:cNvPr>
          <p:cNvSpPr>
            <a:spLocks noChangeArrowheads="1"/>
          </p:cNvSpPr>
          <p:nvPr/>
        </p:nvSpPr>
        <p:spPr bwMode="auto">
          <a:xfrm rot="-2555785">
            <a:off x="6765925" y="1714500"/>
            <a:ext cx="869950" cy="415925"/>
          </a:xfrm>
          <a:prstGeom prst="rightArrow">
            <a:avLst>
              <a:gd name="adj1" fmla="val 50000"/>
              <a:gd name="adj2" fmla="val 50005"/>
            </a:avLst>
          </a:prstGeom>
          <a:solidFill>
            <a:schemeClr val="accent1"/>
          </a:solidFill>
          <a:ln w="9525" algn="ctr">
            <a:solidFill>
              <a:schemeClr val="tx1"/>
            </a:solidFill>
            <a:round/>
            <a:headEnd/>
            <a:tailEnd/>
          </a:ln>
        </p:spPr>
        <p:txBody>
          <a:bodyPr/>
          <a:lstStyle>
            <a:lvl1pPr>
              <a:defRPr sz="2200" i="1">
                <a:solidFill>
                  <a:schemeClr val="tx1"/>
                </a:solidFill>
                <a:latin typeface="Arial" panose="020B0604020202020204" pitchFamily="34" charset="0"/>
              </a:defRPr>
            </a:lvl1pPr>
            <a:lvl2pPr marL="742950" indent="-285750">
              <a:defRPr sz="2200" i="1">
                <a:solidFill>
                  <a:schemeClr val="tx1"/>
                </a:solidFill>
                <a:latin typeface="Arial" panose="020B0604020202020204" pitchFamily="34" charset="0"/>
              </a:defRPr>
            </a:lvl2pPr>
            <a:lvl3pPr marL="1143000" indent="-228600">
              <a:defRPr sz="2200" i="1">
                <a:solidFill>
                  <a:schemeClr val="tx1"/>
                </a:solidFill>
                <a:latin typeface="Arial" panose="020B0604020202020204" pitchFamily="34" charset="0"/>
              </a:defRPr>
            </a:lvl3pPr>
            <a:lvl4pPr marL="1600200" indent="-228600">
              <a:defRPr sz="2200" i="1">
                <a:solidFill>
                  <a:schemeClr val="tx1"/>
                </a:solidFill>
                <a:latin typeface="Arial" panose="020B0604020202020204" pitchFamily="34" charset="0"/>
              </a:defRPr>
            </a:lvl4pPr>
            <a:lvl5pPr marL="2057400" indent="-228600">
              <a:defRPr sz="2200" i="1">
                <a:solidFill>
                  <a:schemeClr val="tx1"/>
                </a:solidFill>
                <a:latin typeface="Arial" panose="020B0604020202020204" pitchFamily="34" charset="0"/>
              </a:defRPr>
            </a:lvl5pPr>
            <a:lvl6pPr marL="2514600" indent="-228600" eaLnBrk="0" fontAlgn="base" hangingPunct="0">
              <a:spcBef>
                <a:spcPct val="0"/>
              </a:spcBef>
              <a:spcAft>
                <a:spcPct val="0"/>
              </a:spcAft>
              <a:defRPr sz="2200" i="1">
                <a:solidFill>
                  <a:schemeClr val="tx1"/>
                </a:solidFill>
                <a:latin typeface="Arial" panose="020B0604020202020204" pitchFamily="34" charset="0"/>
              </a:defRPr>
            </a:lvl6pPr>
            <a:lvl7pPr marL="2971800" indent="-228600" eaLnBrk="0" fontAlgn="base" hangingPunct="0">
              <a:spcBef>
                <a:spcPct val="0"/>
              </a:spcBef>
              <a:spcAft>
                <a:spcPct val="0"/>
              </a:spcAft>
              <a:defRPr sz="2200" i="1">
                <a:solidFill>
                  <a:schemeClr val="tx1"/>
                </a:solidFill>
                <a:latin typeface="Arial" panose="020B0604020202020204" pitchFamily="34" charset="0"/>
              </a:defRPr>
            </a:lvl7pPr>
            <a:lvl8pPr marL="3429000" indent="-228600" eaLnBrk="0" fontAlgn="base" hangingPunct="0">
              <a:spcBef>
                <a:spcPct val="0"/>
              </a:spcBef>
              <a:spcAft>
                <a:spcPct val="0"/>
              </a:spcAft>
              <a:defRPr sz="2200" i="1">
                <a:solidFill>
                  <a:schemeClr val="tx1"/>
                </a:solidFill>
                <a:latin typeface="Arial" panose="020B0604020202020204" pitchFamily="34" charset="0"/>
              </a:defRPr>
            </a:lvl8pPr>
            <a:lvl9pPr marL="3886200" indent="-228600" eaLnBrk="0" fontAlgn="base" hangingPunct="0">
              <a:spcBef>
                <a:spcPct val="0"/>
              </a:spcBef>
              <a:spcAft>
                <a:spcPct val="0"/>
              </a:spcAft>
              <a:defRPr sz="2200" 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BE" altLang="fr-FR" sz="2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4942" name="Flèche : droite 2">
            <a:extLst>
              <a:ext uri="{FF2B5EF4-FFF2-40B4-BE49-F238E27FC236}">
                <a16:creationId xmlns:a16="http://schemas.microsoft.com/office/drawing/2014/main" id="{3E711C0E-1D6E-BE31-2E33-80F611B3D630}"/>
              </a:ext>
            </a:extLst>
          </p:cNvPr>
          <p:cNvSpPr>
            <a:spLocks noChangeArrowheads="1"/>
          </p:cNvSpPr>
          <p:nvPr/>
        </p:nvSpPr>
        <p:spPr bwMode="auto">
          <a:xfrm rot="3761408">
            <a:off x="6558757" y="4144168"/>
            <a:ext cx="825500" cy="417513"/>
          </a:xfrm>
          <a:prstGeom prst="rightArrow">
            <a:avLst>
              <a:gd name="adj1" fmla="val 50000"/>
              <a:gd name="adj2" fmla="val 49997"/>
            </a:avLst>
          </a:prstGeom>
          <a:solidFill>
            <a:schemeClr val="accent2"/>
          </a:solidFill>
          <a:ln w="9525" algn="ctr">
            <a:solidFill>
              <a:schemeClr val="tx1"/>
            </a:solidFill>
            <a:round/>
            <a:headEnd/>
            <a:tailEnd/>
          </a:ln>
        </p:spPr>
        <p:txBody>
          <a:bodyPr/>
          <a:lstStyle>
            <a:lvl1pPr>
              <a:defRPr sz="2200" i="1">
                <a:solidFill>
                  <a:schemeClr val="tx1"/>
                </a:solidFill>
                <a:latin typeface="Arial" panose="020B0604020202020204" pitchFamily="34" charset="0"/>
              </a:defRPr>
            </a:lvl1pPr>
            <a:lvl2pPr marL="742950" indent="-285750">
              <a:defRPr sz="2200" i="1">
                <a:solidFill>
                  <a:schemeClr val="tx1"/>
                </a:solidFill>
                <a:latin typeface="Arial" panose="020B0604020202020204" pitchFamily="34" charset="0"/>
              </a:defRPr>
            </a:lvl2pPr>
            <a:lvl3pPr marL="1143000" indent="-228600">
              <a:defRPr sz="2200" i="1">
                <a:solidFill>
                  <a:schemeClr val="tx1"/>
                </a:solidFill>
                <a:latin typeface="Arial" panose="020B0604020202020204" pitchFamily="34" charset="0"/>
              </a:defRPr>
            </a:lvl3pPr>
            <a:lvl4pPr marL="1600200" indent="-228600">
              <a:defRPr sz="2200" i="1">
                <a:solidFill>
                  <a:schemeClr val="tx1"/>
                </a:solidFill>
                <a:latin typeface="Arial" panose="020B0604020202020204" pitchFamily="34" charset="0"/>
              </a:defRPr>
            </a:lvl4pPr>
            <a:lvl5pPr marL="2057400" indent="-228600">
              <a:defRPr sz="2200" i="1">
                <a:solidFill>
                  <a:schemeClr val="tx1"/>
                </a:solidFill>
                <a:latin typeface="Arial" panose="020B0604020202020204" pitchFamily="34" charset="0"/>
              </a:defRPr>
            </a:lvl5pPr>
            <a:lvl6pPr marL="2514600" indent="-228600" eaLnBrk="0" fontAlgn="base" hangingPunct="0">
              <a:spcBef>
                <a:spcPct val="0"/>
              </a:spcBef>
              <a:spcAft>
                <a:spcPct val="0"/>
              </a:spcAft>
              <a:defRPr sz="2200" i="1">
                <a:solidFill>
                  <a:schemeClr val="tx1"/>
                </a:solidFill>
                <a:latin typeface="Arial" panose="020B0604020202020204" pitchFamily="34" charset="0"/>
              </a:defRPr>
            </a:lvl6pPr>
            <a:lvl7pPr marL="2971800" indent="-228600" eaLnBrk="0" fontAlgn="base" hangingPunct="0">
              <a:spcBef>
                <a:spcPct val="0"/>
              </a:spcBef>
              <a:spcAft>
                <a:spcPct val="0"/>
              </a:spcAft>
              <a:defRPr sz="2200" i="1">
                <a:solidFill>
                  <a:schemeClr val="tx1"/>
                </a:solidFill>
                <a:latin typeface="Arial" panose="020B0604020202020204" pitchFamily="34" charset="0"/>
              </a:defRPr>
            </a:lvl7pPr>
            <a:lvl8pPr marL="3429000" indent="-228600" eaLnBrk="0" fontAlgn="base" hangingPunct="0">
              <a:spcBef>
                <a:spcPct val="0"/>
              </a:spcBef>
              <a:spcAft>
                <a:spcPct val="0"/>
              </a:spcAft>
              <a:defRPr sz="2200" i="1">
                <a:solidFill>
                  <a:schemeClr val="tx1"/>
                </a:solidFill>
                <a:latin typeface="Arial" panose="020B0604020202020204" pitchFamily="34" charset="0"/>
              </a:defRPr>
            </a:lvl8pPr>
            <a:lvl9pPr marL="3886200" indent="-228600" eaLnBrk="0" fontAlgn="base" hangingPunct="0">
              <a:spcBef>
                <a:spcPct val="0"/>
              </a:spcBef>
              <a:spcAft>
                <a:spcPct val="0"/>
              </a:spcAft>
              <a:defRPr sz="2200" 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BE" altLang="fr-FR" sz="2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4943" name="Flèche : droite 28">
            <a:extLst>
              <a:ext uri="{FF2B5EF4-FFF2-40B4-BE49-F238E27FC236}">
                <a16:creationId xmlns:a16="http://schemas.microsoft.com/office/drawing/2014/main" id="{A531A166-76EB-D5DF-3C8B-C0756D26982F}"/>
              </a:ext>
            </a:extLst>
          </p:cNvPr>
          <p:cNvSpPr>
            <a:spLocks noChangeArrowheads="1"/>
          </p:cNvSpPr>
          <p:nvPr/>
        </p:nvSpPr>
        <p:spPr bwMode="auto">
          <a:xfrm rot="10800000">
            <a:off x="7624763" y="5035550"/>
            <a:ext cx="825500" cy="415925"/>
          </a:xfrm>
          <a:prstGeom prst="rightArrow">
            <a:avLst>
              <a:gd name="adj1" fmla="val 50000"/>
              <a:gd name="adj2" fmla="val 50004"/>
            </a:avLst>
          </a:prstGeom>
          <a:solidFill>
            <a:schemeClr val="accent2"/>
          </a:solidFill>
          <a:ln w="9525" algn="ctr">
            <a:solidFill>
              <a:schemeClr val="tx1"/>
            </a:solidFill>
            <a:round/>
            <a:headEnd/>
            <a:tailEnd/>
          </a:ln>
        </p:spPr>
        <p:txBody>
          <a:bodyPr/>
          <a:lstStyle>
            <a:lvl1pPr>
              <a:defRPr sz="2200" i="1">
                <a:solidFill>
                  <a:schemeClr val="tx1"/>
                </a:solidFill>
                <a:latin typeface="Arial" panose="020B0604020202020204" pitchFamily="34" charset="0"/>
              </a:defRPr>
            </a:lvl1pPr>
            <a:lvl2pPr marL="742950" indent="-285750">
              <a:defRPr sz="2200" i="1">
                <a:solidFill>
                  <a:schemeClr val="tx1"/>
                </a:solidFill>
                <a:latin typeface="Arial" panose="020B0604020202020204" pitchFamily="34" charset="0"/>
              </a:defRPr>
            </a:lvl2pPr>
            <a:lvl3pPr marL="1143000" indent="-228600">
              <a:defRPr sz="2200" i="1">
                <a:solidFill>
                  <a:schemeClr val="tx1"/>
                </a:solidFill>
                <a:latin typeface="Arial" panose="020B0604020202020204" pitchFamily="34" charset="0"/>
              </a:defRPr>
            </a:lvl3pPr>
            <a:lvl4pPr marL="1600200" indent="-228600">
              <a:defRPr sz="2200" i="1">
                <a:solidFill>
                  <a:schemeClr val="tx1"/>
                </a:solidFill>
                <a:latin typeface="Arial" panose="020B0604020202020204" pitchFamily="34" charset="0"/>
              </a:defRPr>
            </a:lvl4pPr>
            <a:lvl5pPr marL="2057400" indent="-228600">
              <a:defRPr sz="2200" i="1">
                <a:solidFill>
                  <a:schemeClr val="tx1"/>
                </a:solidFill>
                <a:latin typeface="Arial" panose="020B0604020202020204" pitchFamily="34" charset="0"/>
              </a:defRPr>
            </a:lvl5pPr>
            <a:lvl6pPr marL="2514600" indent="-228600" eaLnBrk="0" fontAlgn="base" hangingPunct="0">
              <a:spcBef>
                <a:spcPct val="0"/>
              </a:spcBef>
              <a:spcAft>
                <a:spcPct val="0"/>
              </a:spcAft>
              <a:defRPr sz="2200" i="1">
                <a:solidFill>
                  <a:schemeClr val="tx1"/>
                </a:solidFill>
                <a:latin typeface="Arial" panose="020B0604020202020204" pitchFamily="34" charset="0"/>
              </a:defRPr>
            </a:lvl6pPr>
            <a:lvl7pPr marL="2971800" indent="-228600" eaLnBrk="0" fontAlgn="base" hangingPunct="0">
              <a:spcBef>
                <a:spcPct val="0"/>
              </a:spcBef>
              <a:spcAft>
                <a:spcPct val="0"/>
              </a:spcAft>
              <a:defRPr sz="2200" i="1">
                <a:solidFill>
                  <a:schemeClr val="tx1"/>
                </a:solidFill>
                <a:latin typeface="Arial" panose="020B0604020202020204" pitchFamily="34" charset="0"/>
              </a:defRPr>
            </a:lvl7pPr>
            <a:lvl8pPr marL="3429000" indent="-228600" eaLnBrk="0" fontAlgn="base" hangingPunct="0">
              <a:spcBef>
                <a:spcPct val="0"/>
              </a:spcBef>
              <a:spcAft>
                <a:spcPct val="0"/>
              </a:spcAft>
              <a:defRPr sz="2200" i="1">
                <a:solidFill>
                  <a:schemeClr val="tx1"/>
                </a:solidFill>
                <a:latin typeface="Arial" panose="020B0604020202020204" pitchFamily="34" charset="0"/>
              </a:defRPr>
            </a:lvl8pPr>
            <a:lvl9pPr marL="3886200" indent="-228600" eaLnBrk="0" fontAlgn="base" hangingPunct="0">
              <a:spcBef>
                <a:spcPct val="0"/>
              </a:spcBef>
              <a:spcAft>
                <a:spcPct val="0"/>
              </a:spcAft>
              <a:defRPr sz="2200" 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BE" altLang="fr-FR" sz="2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4944" name="Flèche : droite 30">
            <a:extLst>
              <a:ext uri="{FF2B5EF4-FFF2-40B4-BE49-F238E27FC236}">
                <a16:creationId xmlns:a16="http://schemas.microsoft.com/office/drawing/2014/main" id="{8E771202-BED7-4B72-EB9A-FD2C10B8C4F1}"/>
              </a:ext>
            </a:extLst>
          </p:cNvPr>
          <p:cNvSpPr>
            <a:spLocks noChangeArrowheads="1"/>
          </p:cNvSpPr>
          <p:nvPr/>
        </p:nvSpPr>
        <p:spPr bwMode="auto">
          <a:xfrm rot="-8794935">
            <a:off x="3067050" y="4044950"/>
            <a:ext cx="3794125" cy="288925"/>
          </a:xfrm>
          <a:prstGeom prst="rightArrow">
            <a:avLst>
              <a:gd name="adj1" fmla="val 50000"/>
              <a:gd name="adj2" fmla="val 49974"/>
            </a:avLst>
          </a:prstGeom>
          <a:solidFill>
            <a:schemeClr val="accent2"/>
          </a:solidFill>
          <a:ln w="9525" algn="ctr">
            <a:solidFill>
              <a:schemeClr val="tx1"/>
            </a:solidFill>
            <a:round/>
            <a:headEnd/>
            <a:tailEnd/>
          </a:ln>
        </p:spPr>
        <p:txBody>
          <a:bodyPr/>
          <a:lstStyle>
            <a:lvl1pPr>
              <a:defRPr sz="2200" i="1">
                <a:solidFill>
                  <a:schemeClr val="tx1"/>
                </a:solidFill>
                <a:latin typeface="Arial" panose="020B0604020202020204" pitchFamily="34" charset="0"/>
              </a:defRPr>
            </a:lvl1pPr>
            <a:lvl2pPr marL="742950" indent="-285750">
              <a:defRPr sz="2200" i="1">
                <a:solidFill>
                  <a:schemeClr val="tx1"/>
                </a:solidFill>
                <a:latin typeface="Arial" panose="020B0604020202020204" pitchFamily="34" charset="0"/>
              </a:defRPr>
            </a:lvl2pPr>
            <a:lvl3pPr marL="1143000" indent="-228600">
              <a:defRPr sz="2200" i="1">
                <a:solidFill>
                  <a:schemeClr val="tx1"/>
                </a:solidFill>
                <a:latin typeface="Arial" panose="020B0604020202020204" pitchFamily="34" charset="0"/>
              </a:defRPr>
            </a:lvl3pPr>
            <a:lvl4pPr marL="1600200" indent="-228600">
              <a:defRPr sz="2200" i="1">
                <a:solidFill>
                  <a:schemeClr val="tx1"/>
                </a:solidFill>
                <a:latin typeface="Arial" panose="020B0604020202020204" pitchFamily="34" charset="0"/>
              </a:defRPr>
            </a:lvl4pPr>
            <a:lvl5pPr marL="2057400" indent="-228600">
              <a:defRPr sz="2200" i="1">
                <a:solidFill>
                  <a:schemeClr val="tx1"/>
                </a:solidFill>
                <a:latin typeface="Arial" panose="020B0604020202020204" pitchFamily="34" charset="0"/>
              </a:defRPr>
            </a:lvl5pPr>
            <a:lvl6pPr marL="2514600" indent="-228600" eaLnBrk="0" fontAlgn="base" hangingPunct="0">
              <a:spcBef>
                <a:spcPct val="0"/>
              </a:spcBef>
              <a:spcAft>
                <a:spcPct val="0"/>
              </a:spcAft>
              <a:defRPr sz="2200" i="1">
                <a:solidFill>
                  <a:schemeClr val="tx1"/>
                </a:solidFill>
                <a:latin typeface="Arial" panose="020B0604020202020204" pitchFamily="34" charset="0"/>
              </a:defRPr>
            </a:lvl6pPr>
            <a:lvl7pPr marL="2971800" indent="-228600" eaLnBrk="0" fontAlgn="base" hangingPunct="0">
              <a:spcBef>
                <a:spcPct val="0"/>
              </a:spcBef>
              <a:spcAft>
                <a:spcPct val="0"/>
              </a:spcAft>
              <a:defRPr sz="2200" i="1">
                <a:solidFill>
                  <a:schemeClr val="tx1"/>
                </a:solidFill>
                <a:latin typeface="Arial" panose="020B0604020202020204" pitchFamily="34" charset="0"/>
              </a:defRPr>
            </a:lvl7pPr>
            <a:lvl8pPr marL="3429000" indent="-228600" eaLnBrk="0" fontAlgn="base" hangingPunct="0">
              <a:spcBef>
                <a:spcPct val="0"/>
              </a:spcBef>
              <a:spcAft>
                <a:spcPct val="0"/>
              </a:spcAft>
              <a:defRPr sz="2200" i="1">
                <a:solidFill>
                  <a:schemeClr val="tx1"/>
                </a:solidFill>
                <a:latin typeface="Arial" panose="020B0604020202020204" pitchFamily="34" charset="0"/>
              </a:defRPr>
            </a:lvl8pPr>
            <a:lvl9pPr marL="3886200" indent="-228600" eaLnBrk="0" fontAlgn="base" hangingPunct="0">
              <a:spcBef>
                <a:spcPct val="0"/>
              </a:spcBef>
              <a:spcAft>
                <a:spcPct val="0"/>
              </a:spcAft>
              <a:defRPr sz="2200" 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BE" altLang="fr-FR" sz="2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4945" name="Flèche : droite 31">
            <a:extLst>
              <a:ext uri="{FF2B5EF4-FFF2-40B4-BE49-F238E27FC236}">
                <a16:creationId xmlns:a16="http://schemas.microsoft.com/office/drawing/2014/main" id="{E6C54A33-079A-1932-3A97-2BAFDFF3DD93}"/>
              </a:ext>
            </a:extLst>
          </p:cNvPr>
          <p:cNvSpPr>
            <a:spLocks noChangeArrowheads="1"/>
          </p:cNvSpPr>
          <p:nvPr/>
        </p:nvSpPr>
        <p:spPr bwMode="auto">
          <a:xfrm rot="10800000">
            <a:off x="3663950" y="2524125"/>
            <a:ext cx="825500" cy="415925"/>
          </a:xfrm>
          <a:prstGeom prst="rightArrow">
            <a:avLst>
              <a:gd name="adj1" fmla="val 50000"/>
              <a:gd name="adj2" fmla="val 50004"/>
            </a:avLst>
          </a:prstGeom>
          <a:solidFill>
            <a:schemeClr val="accent2"/>
          </a:solidFill>
          <a:ln w="9525" algn="ctr">
            <a:solidFill>
              <a:schemeClr val="tx1"/>
            </a:solidFill>
            <a:round/>
            <a:headEnd/>
            <a:tailEnd/>
          </a:ln>
        </p:spPr>
        <p:txBody>
          <a:bodyPr/>
          <a:lstStyle>
            <a:lvl1pPr>
              <a:defRPr sz="2200" i="1">
                <a:solidFill>
                  <a:schemeClr val="tx1"/>
                </a:solidFill>
                <a:latin typeface="Arial" panose="020B0604020202020204" pitchFamily="34" charset="0"/>
              </a:defRPr>
            </a:lvl1pPr>
            <a:lvl2pPr marL="742950" indent="-285750">
              <a:defRPr sz="2200" i="1">
                <a:solidFill>
                  <a:schemeClr val="tx1"/>
                </a:solidFill>
                <a:latin typeface="Arial" panose="020B0604020202020204" pitchFamily="34" charset="0"/>
              </a:defRPr>
            </a:lvl2pPr>
            <a:lvl3pPr marL="1143000" indent="-228600">
              <a:defRPr sz="2200" i="1">
                <a:solidFill>
                  <a:schemeClr val="tx1"/>
                </a:solidFill>
                <a:latin typeface="Arial" panose="020B0604020202020204" pitchFamily="34" charset="0"/>
              </a:defRPr>
            </a:lvl3pPr>
            <a:lvl4pPr marL="1600200" indent="-228600">
              <a:defRPr sz="2200" i="1">
                <a:solidFill>
                  <a:schemeClr val="tx1"/>
                </a:solidFill>
                <a:latin typeface="Arial" panose="020B0604020202020204" pitchFamily="34" charset="0"/>
              </a:defRPr>
            </a:lvl4pPr>
            <a:lvl5pPr marL="2057400" indent="-228600">
              <a:defRPr sz="2200" i="1">
                <a:solidFill>
                  <a:schemeClr val="tx1"/>
                </a:solidFill>
                <a:latin typeface="Arial" panose="020B0604020202020204" pitchFamily="34" charset="0"/>
              </a:defRPr>
            </a:lvl5pPr>
            <a:lvl6pPr marL="2514600" indent="-228600" eaLnBrk="0" fontAlgn="base" hangingPunct="0">
              <a:spcBef>
                <a:spcPct val="0"/>
              </a:spcBef>
              <a:spcAft>
                <a:spcPct val="0"/>
              </a:spcAft>
              <a:defRPr sz="2200" i="1">
                <a:solidFill>
                  <a:schemeClr val="tx1"/>
                </a:solidFill>
                <a:latin typeface="Arial" panose="020B0604020202020204" pitchFamily="34" charset="0"/>
              </a:defRPr>
            </a:lvl6pPr>
            <a:lvl7pPr marL="2971800" indent="-228600" eaLnBrk="0" fontAlgn="base" hangingPunct="0">
              <a:spcBef>
                <a:spcPct val="0"/>
              </a:spcBef>
              <a:spcAft>
                <a:spcPct val="0"/>
              </a:spcAft>
              <a:defRPr sz="2200" i="1">
                <a:solidFill>
                  <a:schemeClr val="tx1"/>
                </a:solidFill>
                <a:latin typeface="Arial" panose="020B0604020202020204" pitchFamily="34" charset="0"/>
              </a:defRPr>
            </a:lvl7pPr>
            <a:lvl8pPr marL="3429000" indent="-228600" eaLnBrk="0" fontAlgn="base" hangingPunct="0">
              <a:spcBef>
                <a:spcPct val="0"/>
              </a:spcBef>
              <a:spcAft>
                <a:spcPct val="0"/>
              </a:spcAft>
              <a:defRPr sz="2200" i="1">
                <a:solidFill>
                  <a:schemeClr val="tx1"/>
                </a:solidFill>
                <a:latin typeface="Arial" panose="020B0604020202020204" pitchFamily="34" charset="0"/>
              </a:defRPr>
            </a:lvl8pPr>
            <a:lvl9pPr marL="3886200" indent="-228600" eaLnBrk="0" fontAlgn="base" hangingPunct="0">
              <a:spcBef>
                <a:spcPct val="0"/>
              </a:spcBef>
              <a:spcAft>
                <a:spcPct val="0"/>
              </a:spcAft>
              <a:defRPr sz="2200" 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BE" altLang="fr-FR" sz="2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1026" name="id-3A750E27-DD97-4458-B36F-57C81987DCD9" descr="Image.png">
            <a:extLst>
              <a:ext uri="{FF2B5EF4-FFF2-40B4-BE49-F238E27FC236}">
                <a16:creationId xmlns:a16="http://schemas.microsoft.com/office/drawing/2014/main" id="{4A467D69-54A3-07C5-D76B-2229975DAAC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8024" y="4078145"/>
            <a:ext cx="3007999" cy="233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51202"/>
                                        </p:tgtEl>
                                        <p:attrNameLst>
                                          <p:attrName>style.visibility</p:attrName>
                                        </p:attrNameLst>
                                      </p:cBhvr>
                                      <p:to>
                                        <p:strVal val="visible"/>
                                      </p:to>
                                    </p:set>
                                    <p:anim calcmode="lin" valueType="num">
                                      <p:cBhvr>
                                        <p:cTn id="7" dur="500" fill="hold"/>
                                        <p:tgtEl>
                                          <p:spTgt spid="51202"/>
                                        </p:tgtEl>
                                        <p:attrNameLst>
                                          <p:attrName>ppt_w</p:attrName>
                                        </p:attrNameLst>
                                      </p:cBhvr>
                                      <p:tavLst>
                                        <p:tav tm="0">
                                          <p:val>
                                            <p:fltVal val="0"/>
                                          </p:val>
                                        </p:tav>
                                        <p:tav tm="100000">
                                          <p:val>
                                            <p:strVal val="#ppt_w"/>
                                          </p:val>
                                        </p:tav>
                                      </p:tavLst>
                                    </p:anim>
                                    <p:anim calcmode="lin" valueType="num">
                                      <p:cBhvr>
                                        <p:cTn id="8" dur="500" fill="hold"/>
                                        <p:tgtEl>
                                          <p:spTgt spid="51202"/>
                                        </p:tgtEl>
                                        <p:attrNameLst>
                                          <p:attrName>ppt_h</p:attrName>
                                        </p:attrNameLst>
                                      </p:cBhvr>
                                      <p:tavLst>
                                        <p:tav tm="0">
                                          <p:val>
                                            <p:fltVal val="0"/>
                                          </p:val>
                                        </p:tav>
                                        <p:tav tm="100000">
                                          <p:val>
                                            <p:strVal val="#ppt_h"/>
                                          </p:val>
                                        </p:tav>
                                      </p:tavLst>
                                    </p:anim>
                                    <p:animEffect transition="in" filter="fade">
                                      <p:cBhvr>
                                        <p:cTn id="9" dur="500"/>
                                        <p:tgtEl>
                                          <p:spTgt spid="5120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5" presetClass="entr" presetSubtype="0" fill="hold" nodeType="clickEffect">
                                  <p:stCondLst>
                                    <p:cond delay="0"/>
                                  </p:stCondLst>
                                  <p:childTnLst>
                                    <p:set>
                                      <p:cBhvr>
                                        <p:cTn id="13" dur="1" fill="hold">
                                          <p:stCondLst>
                                            <p:cond delay="0"/>
                                          </p:stCondLst>
                                        </p:cTn>
                                        <p:tgtEl>
                                          <p:spTgt spid="203778"/>
                                        </p:tgtEl>
                                        <p:attrNameLst>
                                          <p:attrName>style.visibility</p:attrName>
                                        </p:attrNameLst>
                                      </p:cBhvr>
                                      <p:to>
                                        <p:strVal val="visible"/>
                                      </p:to>
                                    </p:set>
                                    <p:animEffect transition="in" filter="fade">
                                      <p:cBhvr>
                                        <p:cTn id="14" dur="2000"/>
                                        <p:tgtEl>
                                          <p:spTgt spid="203778"/>
                                        </p:tgtEl>
                                      </p:cBhvr>
                                    </p:animEffect>
                                    <p:anim calcmode="lin" valueType="num">
                                      <p:cBhvr>
                                        <p:cTn id="15" dur="2000" fill="hold"/>
                                        <p:tgtEl>
                                          <p:spTgt spid="203778"/>
                                        </p:tgtEl>
                                        <p:attrNameLst>
                                          <p:attrName>ppt_w</p:attrName>
                                        </p:attrNameLst>
                                      </p:cBhvr>
                                      <p:tavLst>
                                        <p:tav tm="0" fmla="#ppt_w*sin(2.5*pi*$)">
                                          <p:val>
                                            <p:fltVal val="0"/>
                                          </p:val>
                                        </p:tav>
                                        <p:tav tm="100000">
                                          <p:val>
                                            <p:fltVal val="1"/>
                                          </p:val>
                                        </p:tav>
                                      </p:tavLst>
                                    </p:anim>
                                    <p:anim calcmode="lin" valueType="num">
                                      <p:cBhvr>
                                        <p:cTn id="16" dur="2000" fill="hold"/>
                                        <p:tgtEl>
                                          <p:spTgt spid="203778"/>
                                        </p:tgtEl>
                                        <p:attrNameLst>
                                          <p:attrName>ppt_h</p:attrName>
                                        </p:attrNameLst>
                                      </p:cBhvr>
                                      <p:tavLst>
                                        <p:tav tm="0">
                                          <p:val>
                                            <p:strVal val="#ppt_h"/>
                                          </p:val>
                                        </p:tav>
                                        <p:tav tm="100000">
                                          <p:val>
                                            <p:strVal val="#ppt_h"/>
                                          </p:val>
                                        </p:tav>
                                      </p:tavLst>
                                    </p:anim>
                                  </p:childTnLst>
                                </p:cTn>
                              </p:par>
                              <p:par>
                                <p:cTn id="17" presetID="45" presetClass="entr" presetSubtype="0" fill="hold" nodeType="withEffect">
                                  <p:stCondLst>
                                    <p:cond delay="0"/>
                                  </p:stCondLst>
                                  <p:childTnLst>
                                    <p:set>
                                      <p:cBhvr>
                                        <p:cTn id="18" dur="1" fill="hold">
                                          <p:stCondLst>
                                            <p:cond delay="0"/>
                                          </p:stCondLst>
                                        </p:cTn>
                                        <p:tgtEl>
                                          <p:spTgt spid="203780"/>
                                        </p:tgtEl>
                                        <p:attrNameLst>
                                          <p:attrName>style.visibility</p:attrName>
                                        </p:attrNameLst>
                                      </p:cBhvr>
                                      <p:to>
                                        <p:strVal val="visible"/>
                                      </p:to>
                                    </p:set>
                                    <p:animEffect transition="in" filter="fade">
                                      <p:cBhvr>
                                        <p:cTn id="19" dur="2000"/>
                                        <p:tgtEl>
                                          <p:spTgt spid="203780"/>
                                        </p:tgtEl>
                                      </p:cBhvr>
                                    </p:animEffect>
                                    <p:anim calcmode="lin" valueType="num">
                                      <p:cBhvr>
                                        <p:cTn id="20" dur="2000" fill="hold"/>
                                        <p:tgtEl>
                                          <p:spTgt spid="203780"/>
                                        </p:tgtEl>
                                        <p:attrNameLst>
                                          <p:attrName>ppt_w</p:attrName>
                                        </p:attrNameLst>
                                      </p:cBhvr>
                                      <p:tavLst>
                                        <p:tav tm="0" fmla="#ppt_w*sin(2.5*pi*$)">
                                          <p:val>
                                            <p:fltVal val="0"/>
                                          </p:val>
                                        </p:tav>
                                        <p:tav tm="100000">
                                          <p:val>
                                            <p:fltVal val="1"/>
                                          </p:val>
                                        </p:tav>
                                      </p:tavLst>
                                    </p:anim>
                                    <p:anim calcmode="lin" valueType="num">
                                      <p:cBhvr>
                                        <p:cTn id="21" dur="2000" fill="hold"/>
                                        <p:tgtEl>
                                          <p:spTgt spid="203780"/>
                                        </p:tgtEl>
                                        <p:attrNameLst>
                                          <p:attrName>ppt_h</p:attrName>
                                        </p:attrNameLst>
                                      </p:cBhvr>
                                      <p:tavLst>
                                        <p:tav tm="0">
                                          <p:val>
                                            <p:strVal val="#ppt_h"/>
                                          </p:val>
                                        </p:tav>
                                        <p:tav tm="100000">
                                          <p:val>
                                            <p:strVal val="#ppt_h"/>
                                          </p:val>
                                        </p:tav>
                                      </p:tavLst>
                                    </p:anim>
                                  </p:childTnLst>
                                </p:cTn>
                              </p:par>
                              <p:par>
                                <p:cTn id="22" presetID="45"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2000"/>
                                        <p:tgtEl>
                                          <p:spTgt spid="4"/>
                                        </p:tgtEl>
                                      </p:cBhvr>
                                    </p:animEffect>
                                    <p:anim calcmode="lin" valueType="num">
                                      <p:cBhvr>
                                        <p:cTn id="25" dur="2000" fill="hold"/>
                                        <p:tgtEl>
                                          <p:spTgt spid="4"/>
                                        </p:tgtEl>
                                        <p:attrNameLst>
                                          <p:attrName>ppt_w</p:attrName>
                                        </p:attrNameLst>
                                      </p:cBhvr>
                                      <p:tavLst>
                                        <p:tav tm="0" fmla="#ppt_w*sin(2.5*pi*$)">
                                          <p:val>
                                            <p:fltVal val="0"/>
                                          </p:val>
                                        </p:tav>
                                        <p:tav tm="100000">
                                          <p:val>
                                            <p:fltVal val="1"/>
                                          </p:val>
                                        </p:tav>
                                      </p:tavLst>
                                    </p:anim>
                                    <p:anim calcmode="lin" valueType="num">
                                      <p:cBhvr>
                                        <p:cTn id="26"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ividendVTI">
  <a:themeElements>
    <a:clrScheme name="Personnalisé 10">
      <a:dk1>
        <a:srgbClr val="292934"/>
      </a:dk1>
      <a:lt1>
        <a:srgbClr val="FFFFFF"/>
      </a:lt1>
      <a:dk2>
        <a:srgbClr val="890505"/>
      </a:dk2>
      <a:lt2>
        <a:srgbClr val="F3F2DC"/>
      </a:lt2>
      <a:accent1>
        <a:srgbClr val="E9D6D3"/>
      </a:accent1>
      <a:accent2>
        <a:srgbClr val="AD8F67"/>
      </a:accent2>
      <a:accent3>
        <a:srgbClr val="726056"/>
      </a:accent3>
      <a:accent4>
        <a:srgbClr val="932353"/>
      </a:accent4>
      <a:accent5>
        <a:srgbClr val="808DA0"/>
      </a:accent5>
      <a:accent6>
        <a:srgbClr val="79463D"/>
      </a:accent6>
      <a:hlink>
        <a:srgbClr val="0000FF"/>
      </a:hlink>
      <a:folHlink>
        <a:srgbClr val="800080"/>
      </a:folHlink>
    </a:clrScheme>
    <a:fontScheme name="Personnalisé 1">
      <a:majorFont>
        <a:latin typeface="Abadi"/>
        <a:ea typeface=""/>
        <a:cs typeface=""/>
      </a:majorFont>
      <a:minorFont>
        <a:latin typeface="Abadi"/>
        <a:ea typeface=""/>
        <a:cs typeface=""/>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_46507253_TF56180624_Win32" id="{BB4CF1A4-1460-4621-9BEB-1FC2D916E035}" vid="{4E17697A-76C5-438A-997E-7CC5D3411310}"/>
    </a:ext>
  </a:extLst>
</a:theme>
</file>

<file path=ppt/theme/theme3.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2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200" b="0" i="1"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DividendVTI">
  <a:themeElements>
    <a:clrScheme name="Personnalisé 10">
      <a:dk1>
        <a:srgbClr val="292934"/>
      </a:dk1>
      <a:lt1>
        <a:srgbClr val="FFFFFF"/>
      </a:lt1>
      <a:dk2>
        <a:srgbClr val="890505"/>
      </a:dk2>
      <a:lt2>
        <a:srgbClr val="F3F2DC"/>
      </a:lt2>
      <a:accent1>
        <a:srgbClr val="E9D6D3"/>
      </a:accent1>
      <a:accent2>
        <a:srgbClr val="AD8F67"/>
      </a:accent2>
      <a:accent3>
        <a:srgbClr val="726056"/>
      </a:accent3>
      <a:accent4>
        <a:srgbClr val="932353"/>
      </a:accent4>
      <a:accent5>
        <a:srgbClr val="808DA0"/>
      </a:accent5>
      <a:accent6>
        <a:srgbClr val="79463D"/>
      </a:accent6>
      <a:hlink>
        <a:srgbClr val="0000FF"/>
      </a:hlink>
      <a:folHlink>
        <a:srgbClr val="800080"/>
      </a:folHlink>
    </a:clrScheme>
    <a:fontScheme name="Personnalisé 1">
      <a:majorFont>
        <a:latin typeface="Abadi"/>
        <a:ea typeface=""/>
        <a:cs typeface=""/>
      </a:majorFont>
      <a:minorFont>
        <a:latin typeface="Abadi"/>
        <a:ea typeface=""/>
        <a:cs typeface=""/>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_46507253_TF56180624_Win32" id="{BB4CF1A4-1460-4621-9BEB-1FC2D916E035}" vid="{4E17697A-76C5-438A-997E-7CC5D3411310}"/>
    </a:ext>
  </a:extLst>
</a:theme>
</file>

<file path=ppt/theme/themeOverride1.xml><?xml version="1.0" encoding="utf-8"?>
<a:themeOverride xmlns:a="http://schemas.openxmlformats.org/drawingml/2006/main">
  <a:clrScheme name="DULBEA">
    <a:dk1>
      <a:sysClr val="windowText" lastClr="000000"/>
    </a:dk1>
    <a:lt1>
      <a:sysClr val="window" lastClr="FFFFFF"/>
    </a:lt1>
    <a:dk2>
      <a:srgbClr val="44546A"/>
    </a:dk2>
    <a:lt2>
      <a:srgbClr val="E7E6E6"/>
    </a:lt2>
    <a:accent1>
      <a:srgbClr val="3B66A7"/>
    </a:accent1>
    <a:accent2>
      <a:srgbClr val="F9B000"/>
    </a:accent2>
    <a:accent3>
      <a:srgbClr val="ED7D31"/>
    </a:accent3>
    <a:accent4>
      <a:srgbClr val="AB50D0"/>
    </a:accent4>
    <a:accent5>
      <a:srgbClr val="7498CE"/>
    </a:accent5>
    <a:accent6>
      <a:srgbClr val="92D050"/>
    </a:accent6>
    <a:hlink>
      <a:srgbClr val="3B66A7"/>
    </a:hlink>
    <a:folHlink>
      <a:srgbClr val="F9B000"/>
    </a:folHlink>
  </a:clrScheme>
  <a:fontScheme name="DULBEA">
    <a:majorFont>
      <a:latin typeface="Calibri Light"/>
      <a:ea typeface=""/>
      <a:cs typeface=""/>
    </a:majorFont>
    <a:minorFont>
      <a:latin typeface="Calibri Light"/>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3098</Words>
  <Application>Microsoft Office PowerPoint</Application>
  <PresentationFormat>Grand écran</PresentationFormat>
  <Paragraphs>355</Paragraphs>
  <Slides>37</Slides>
  <Notes>3</Notes>
  <HiddenSlides>0</HiddenSlides>
  <MMClips>0</MMClips>
  <ScaleCrop>false</ScaleCrop>
  <HeadingPairs>
    <vt:vector size="6" baseType="variant">
      <vt:variant>
        <vt:lpstr>Polices utilisées</vt:lpstr>
      </vt:variant>
      <vt:variant>
        <vt:i4>11</vt:i4>
      </vt:variant>
      <vt:variant>
        <vt:lpstr>Thème</vt:lpstr>
      </vt:variant>
      <vt:variant>
        <vt:i4>9</vt:i4>
      </vt:variant>
      <vt:variant>
        <vt:lpstr>Titres des diapositives</vt:lpstr>
      </vt:variant>
      <vt:variant>
        <vt:i4>37</vt:i4>
      </vt:variant>
    </vt:vector>
  </HeadingPairs>
  <TitlesOfParts>
    <vt:vector size="57" baseType="lpstr">
      <vt:lpstr>Abadi</vt:lpstr>
      <vt:lpstr>Arial</vt:lpstr>
      <vt:lpstr>Calibri</vt:lpstr>
      <vt:lpstr>Calibri Light</vt:lpstr>
      <vt:lpstr>Comic Sans MS</vt:lpstr>
      <vt:lpstr>Helvetica Light</vt:lpstr>
      <vt:lpstr>Noto Sans Display</vt:lpstr>
      <vt:lpstr>Times New Roman</vt:lpstr>
      <vt:lpstr>Verdana</vt:lpstr>
      <vt:lpstr>Wingdings</vt:lpstr>
      <vt:lpstr>Wingdings 2</vt:lpstr>
      <vt:lpstr>Thème Office</vt:lpstr>
      <vt:lpstr>1_DividendVTI</vt:lpstr>
      <vt:lpstr>1_Thème Office</vt:lpstr>
      <vt:lpstr>2_Thème Office</vt:lpstr>
      <vt:lpstr>3_Default Design</vt:lpstr>
      <vt:lpstr>Default Design</vt:lpstr>
      <vt:lpstr>1_Default Design</vt:lpstr>
      <vt:lpstr>10_Default Design</vt:lpstr>
      <vt:lpstr>DividendVTI</vt:lpstr>
      <vt:lpstr>Soins de santé : enjeux et perspectives dans la Belgique fédérale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enjeux</vt:lpstr>
      <vt:lpstr>Les enjeux</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BAYENET Benoît</dc:creator>
  <cp:lastModifiedBy>Stéphanie André</cp:lastModifiedBy>
  <cp:revision>11</cp:revision>
  <dcterms:created xsi:type="dcterms:W3CDTF">2022-11-07T12:34:05Z</dcterms:created>
  <dcterms:modified xsi:type="dcterms:W3CDTF">2024-02-16T08:34:17Z</dcterms:modified>
</cp:coreProperties>
</file>