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7"/>
  </p:notesMasterIdLst>
  <p:sldIdLst>
    <p:sldId id="257" r:id="rId5"/>
    <p:sldId id="310" r:id="rId6"/>
    <p:sldId id="504" r:id="rId7"/>
    <p:sldId id="427" r:id="rId8"/>
    <p:sldId id="457" r:id="rId9"/>
    <p:sldId id="463" r:id="rId10"/>
    <p:sldId id="431" r:id="rId11"/>
    <p:sldId id="465" r:id="rId12"/>
    <p:sldId id="506" r:id="rId13"/>
    <p:sldId id="508" r:id="rId14"/>
    <p:sldId id="448" r:id="rId15"/>
    <p:sldId id="469" r:id="rId16"/>
    <p:sldId id="509" r:id="rId17"/>
    <p:sldId id="510" r:id="rId18"/>
    <p:sldId id="476" r:id="rId19"/>
    <p:sldId id="513" r:id="rId20"/>
    <p:sldId id="512" r:id="rId21"/>
    <p:sldId id="514" r:id="rId22"/>
    <p:sldId id="502" r:id="rId23"/>
    <p:sldId id="503" r:id="rId24"/>
    <p:sldId id="499" r:id="rId25"/>
    <p:sldId id="500" r:id="rId26"/>
    <p:sldId id="497" r:id="rId27"/>
    <p:sldId id="498" r:id="rId28"/>
    <p:sldId id="525" r:id="rId29"/>
    <p:sldId id="516" r:id="rId30"/>
    <p:sldId id="524" r:id="rId31"/>
    <p:sldId id="517" r:id="rId32"/>
    <p:sldId id="518" r:id="rId33"/>
    <p:sldId id="519" r:id="rId34"/>
    <p:sldId id="520" r:id="rId35"/>
    <p:sldId id="521" r:id="rId36"/>
    <p:sldId id="522" r:id="rId37"/>
    <p:sldId id="523" r:id="rId38"/>
    <p:sldId id="426" r:id="rId39"/>
    <p:sldId id="315" r:id="rId40"/>
    <p:sldId id="347" r:id="rId41"/>
    <p:sldId id="357" r:id="rId42"/>
    <p:sldId id="450" r:id="rId43"/>
    <p:sldId id="266" r:id="rId44"/>
    <p:sldId id="501" r:id="rId45"/>
    <p:sldId id="313" r:id="rId46"/>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DF18C-FDE2-44F4-9B8A-B9A96D1D8F4F}" v="1" dt="2023-06-15T10:08:22.6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9680" autoAdjust="0"/>
  </p:normalViewPr>
  <p:slideViewPr>
    <p:cSldViewPr snapToGrid="0" snapToObjects="1">
      <p:cViewPr varScale="1">
        <p:scale>
          <a:sx n="99" d="100"/>
          <a:sy n="99"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line Kunnen" userId="89aa7a2b-d8d1-47dd-8231-9f166efe5a07" providerId="ADAL" clId="{B73DF18C-FDE2-44F4-9B8A-B9A96D1D8F4F}"/>
    <pc:docChg chg="addSld delSld modSld">
      <pc:chgData name="Céline Kunnen" userId="89aa7a2b-d8d1-47dd-8231-9f166efe5a07" providerId="ADAL" clId="{B73DF18C-FDE2-44F4-9B8A-B9A96D1D8F4F}" dt="2023-06-15T10:08:36.293" v="3" actId="47"/>
      <pc:docMkLst>
        <pc:docMk/>
      </pc:docMkLst>
      <pc:sldChg chg="del">
        <pc:chgData name="Céline Kunnen" userId="89aa7a2b-d8d1-47dd-8231-9f166efe5a07" providerId="ADAL" clId="{B73DF18C-FDE2-44F4-9B8A-B9A96D1D8F4F}" dt="2023-06-15T10:08:18.610" v="0" actId="2696"/>
        <pc:sldMkLst>
          <pc:docMk/>
          <pc:sldMk cId="665549888" sldId="315"/>
        </pc:sldMkLst>
      </pc:sldChg>
      <pc:sldChg chg="add">
        <pc:chgData name="Céline Kunnen" userId="89aa7a2b-d8d1-47dd-8231-9f166efe5a07" providerId="ADAL" clId="{B73DF18C-FDE2-44F4-9B8A-B9A96D1D8F4F}" dt="2023-06-15T10:08:22.656" v="2"/>
        <pc:sldMkLst>
          <pc:docMk/>
          <pc:sldMk cId="1566639431" sldId="315"/>
        </pc:sldMkLst>
      </pc:sldChg>
      <pc:sldChg chg="add">
        <pc:chgData name="Céline Kunnen" userId="89aa7a2b-d8d1-47dd-8231-9f166efe5a07" providerId="ADAL" clId="{B73DF18C-FDE2-44F4-9B8A-B9A96D1D8F4F}" dt="2023-06-15T10:08:22.656" v="2"/>
        <pc:sldMkLst>
          <pc:docMk/>
          <pc:sldMk cId="1668222622" sldId="347"/>
        </pc:sldMkLst>
      </pc:sldChg>
      <pc:sldChg chg="del">
        <pc:chgData name="Céline Kunnen" userId="89aa7a2b-d8d1-47dd-8231-9f166efe5a07" providerId="ADAL" clId="{B73DF18C-FDE2-44F4-9B8A-B9A96D1D8F4F}" dt="2023-06-15T10:08:18.610" v="0" actId="2696"/>
        <pc:sldMkLst>
          <pc:docMk/>
          <pc:sldMk cId="1907805842" sldId="347"/>
        </pc:sldMkLst>
      </pc:sldChg>
      <pc:sldChg chg="delSp add del setBg delDesignElem">
        <pc:chgData name="Céline Kunnen" userId="89aa7a2b-d8d1-47dd-8231-9f166efe5a07" providerId="ADAL" clId="{B73DF18C-FDE2-44F4-9B8A-B9A96D1D8F4F}" dt="2023-06-15T10:08:36.293" v="3" actId="47"/>
        <pc:sldMkLst>
          <pc:docMk/>
          <pc:sldMk cId="1554342475" sldId="356"/>
        </pc:sldMkLst>
        <pc:spChg chg="del">
          <ac:chgData name="Céline Kunnen" userId="89aa7a2b-d8d1-47dd-8231-9f166efe5a07" providerId="ADAL" clId="{B73DF18C-FDE2-44F4-9B8A-B9A96D1D8F4F}" dt="2023-06-15T10:08:22.656" v="2"/>
          <ac:spMkLst>
            <pc:docMk/>
            <pc:sldMk cId="1554342475" sldId="356"/>
            <ac:spMk id="17" creationId="{7B831B6F-405A-4B47-B9BB-5CA88F285844}"/>
          </ac:spMkLst>
        </pc:spChg>
        <pc:spChg chg="del">
          <ac:chgData name="Céline Kunnen" userId="89aa7a2b-d8d1-47dd-8231-9f166efe5a07" providerId="ADAL" clId="{B73DF18C-FDE2-44F4-9B8A-B9A96D1D8F4F}" dt="2023-06-15T10:08:22.656" v="2"/>
          <ac:spMkLst>
            <pc:docMk/>
            <pc:sldMk cId="1554342475" sldId="356"/>
            <ac:spMk id="19" creationId="{15109354-9C5D-4F8C-B0E6-D1043C7BF20A}"/>
          </ac:spMkLst>
        </pc:spChg>
        <pc:spChg chg="del">
          <ac:chgData name="Céline Kunnen" userId="89aa7a2b-d8d1-47dd-8231-9f166efe5a07" providerId="ADAL" clId="{B73DF18C-FDE2-44F4-9B8A-B9A96D1D8F4F}" dt="2023-06-15T10:08:22.656" v="2"/>
          <ac:spMkLst>
            <pc:docMk/>
            <pc:sldMk cId="1554342475" sldId="356"/>
            <ac:spMk id="21" creationId="{49B530FE-A87D-41A0-A920-ADC6539EAA44}"/>
          </ac:spMkLst>
        </pc:spChg>
      </pc:sldChg>
      <pc:sldChg chg="del">
        <pc:chgData name="Céline Kunnen" userId="89aa7a2b-d8d1-47dd-8231-9f166efe5a07" providerId="ADAL" clId="{B73DF18C-FDE2-44F4-9B8A-B9A96D1D8F4F}" dt="2023-06-15T10:08:18.610" v="0" actId="2696"/>
        <pc:sldMkLst>
          <pc:docMk/>
          <pc:sldMk cId="2308819846" sldId="356"/>
        </pc:sldMkLst>
      </pc:sldChg>
      <pc:sldChg chg="del">
        <pc:chgData name="Céline Kunnen" userId="89aa7a2b-d8d1-47dd-8231-9f166efe5a07" providerId="ADAL" clId="{B73DF18C-FDE2-44F4-9B8A-B9A96D1D8F4F}" dt="2023-06-15T10:08:18.610" v="0" actId="2696"/>
        <pc:sldMkLst>
          <pc:docMk/>
          <pc:sldMk cId="694656599" sldId="357"/>
        </pc:sldMkLst>
      </pc:sldChg>
      <pc:sldChg chg="add">
        <pc:chgData name="Céline Kunnen" userId="89aa7a2b-d8d1-47dd-8231-9f166efe5a07" providerId="ADAL" clId="{B73DF18C-FDE2-44F4-9B8A-B9A96D1D8F4F}" dt="2023-06-15T10:08:22.656" v="2"/>
        <pc:sldMkLst>
          <pc:docMk/>
          <pc:sldMk cId="701781319" sldId="357"/>
        </pc:sldMkLst>
      </pc:sldChg>
      <pc:sldChg chg="add">
        <pc:chgData name="Céline Kunnen" userId="89aa7a2b-d8d1-47dd-8231-9f166efe5a07" providerId="ADAL" clId="{B73DF18C-FDE2-44F4-9B8A-B9A96D1D8F4F}" dt="2023-06-15T10:08:22.656" v="2"/>
        <pc:sldMkLst>
          <pc:docMk/>
          <pc:sldMk cId="1562544374" sldId="450"/>
        </pc:sldMkLst>
      </pc:sldChg>
      <pc:sldChg chg="del">
        <pc:chgData name="Céline Kunnen" userId="89aa7a2b-d8d1-47dd-8231-9f166efe5a07" providerId="ADAL" clId="{B73DF18C-FDE2-44F4-9B8A-B9A96D1D8F4F}" dt="2023-06-15T10:08:18.610" v="0" actId="2696"/>
        <pc:sldMkLst>
          <pc:docMk/>
          <pc:sldMk cId="3482350833" sldId="450"/>
        </pc:sldMkLst>
      </pc:sldChg>
    </pc:docChg>
  </pc:docChgLst>
  <pc:docChgLst>
    <pc:chgData name="Céline Kunnen" userId="89aa7a2b-d8d1-47dd-8231-9f166efe5a07" providerId="ADAL" clId="{D3EF4DE2-E3A4-4D36-B98A-D47FBF2C78E2}"/>
    <pc:docChg chg="custSel modSld">
      <pc:chgData name="Céline Kunnen" userId="89aa7a2b-d8d1-47dd-8231-9f166efe5a07" providerId="ADAL" clId="{D3EF4DE2-E3A4-4D36-B98A-D47FBF2C78E2}" dt="2023-06-02T18:26:58.074" v="182" actId="20577"/>
      <pc:docMkLst>
        <pc:docMk/>
      </pc:docMkLst>
      <pc:sldChg chg="modSp mod">
        <pc:chgData name="Céline Kunnen" userId="89aa7a2b-d8d1-47dd-8231-9f166efe5a07" providerId="ADAL" clId="{D3EF4DE2-E3A4-4D36-B98A-D47FBF2C78E2}" dt="2023-06-02T18:14:06.204" v="103" actId="6549"/>
        <pc:sldMkLst>
          <pc:docMk/>
          <pc:sldMk cId="2821592088" sldId="257"/>
        </pc:sldMkLst>
        <pc:spChg chg="mod">
          <ac:chgData name="Céline Kunnen" userId="89aa7a2b-d8d1-47dd-8231-9f166efe5a07" providerId="ADAL" clId="{D3EF4DE2-E3A4-4D36-B98A-D47FBF2C78E2}" dt="2023-06-02T18:14:06.204" v="103" actId="6549"/>
          <ac:spMkLst>
            <pc:docMk/>
            <pc:sldMk cId="2821592088" sldId="257"/>
            <ac:spMk id="2" creationId="{00000000-0000-0000-0000-000000000000}"/>
          </ac:spMkLst>
        </pc:spChg>
      </pc:sldChg>
      <pc:sldChg chg="modSp mod">
        <pc:chgData name="Céline Kunnen" userId="89aa7a2b-d8d1-47dd-8231-9f166efe5a07" providerId="ADAL" clId="{D3EF4DE2-E3A4-4D36-B98A-D47FBF2C78E2}" dt="2023-06-02T18:26:58.074" v="182" actId="20577"/>
        <pc:sldMkLst>
          <pc:docMk/>
          <pc:sldMk cId="518068684" sldId="310"/>
        </pc:sldMkLst>
        <pc:spChg chg="mod">
          <ac:chgData name="Céline Kunnen" userId="89aa7a2b-d8d1-47dd-8231-9f166efe5a07" providerId="ADAL" clId="{D3EF4DE2-E3A4-4D36-B98A-D47FBF2C78E2}" dt="2023-06-02T18:26:58.074" v="182" actId="20577"/>
          <ac:spMkLst>
            <pc:docMk/>
            <pc:sldMk cId="518068684" sldId="310"/>
            <ac:spMk id="8" creationId="{6846848F-A9F9-4E36-B014-38B41880DC47}"/>
          </ac:spMkLst>
        </pc:spChg>
      </pc:sldChg>
      <pc:sldChg chg="modSp mod">
        <pc:chgData name="Céline Kunnen" userId="89aa7a2b-d8d1-47dd-8231-9f166efe5a07" providerId="ADAL" clId="{D3EF4DE2-E3A4-4D36-B98A-D47FBF2C78E2}" dt="2023-06-02T18:25:02.083" v="169" actId="20577"/>
        <pc:sldMkLst>
          <pc:docMk/>
          <pc:sldMk cId="3249466136" sldId="497"/>
        </pc:sldMkLst>
        <pc:spChg chg="mod">
          <ac:chgData name="Céline Kunnen" userId="89aa7a2b-d8d1-47dd-8231-9f166efe5a07" providerId="ADAL" clId="{D3EF4DE2-E3A4-4D36-B98A-D47FBF2C78E2}" dt="2023-06-02T18:25:02.083" v="169" actId="20577"/>
          <ac:spMkLst>
            <pc:docMk/>
            <pc:sldMk cId="3249466136" sldId="497"/>
            <ac:spMk id="3" creationId="{00000000-0000-0000-0000-000000000000}"/>
          </ac:spMkLst>
        </pc:spChg>
      </pc:sldChg>
    </pc:docChg>
  </pc:docChgLst>
  <pc:docChgLst>
    <pc:chgData name="Céline Kunnen" userId="89aa7a2b-d8d1-47dd-8231-9f166efe5a07" providerId="ADAL" clId="{F3830A4D-D3D4-48B5-9368-FADD0AAA0175}"/>
    <pc:docChg chg="undo redo custSel addSld delSld modSld sldOrd">
      <pc:chgData name="Céline Kunnen" userId="89aa7a2b-d8d1-47dd-8231-9f166efe5a07" providerId="ADAL" clId="{F3830A4D-D3D4-48B5-9368-FADD0AAA0175}" dt="2023-06-13T10:10:42.228" v="6877" actId="20577"/>
      <pc:docMkLst>
        <pc:docMk/>
      </pc:docMkLst>
      <pc:sldChg chg="addSp delSp modSp mod">
        <pc:chgData name="Céline Kunnen" userId="89aa7a2b-d8d1-47dd-8231-9f166efe5a07" providerId="ADAL" clId="{F3830A4D-D3D4-48B5-9368-FADD0AAA0175}" dt="2023-06-02T07:41:49.300" v="155" actId="1076"/>
        <pc:sldMkLst>
          <pc:docMk/>
          <pc:sldMk cId="2821592088" sldId="257"/>
        </pc:sldMkLst>
        <pc:spChg chg="mod">
          <ac:chgData name="Céline Kunnen" userId="89aa7a2b-d8d1-47dd-8231-9f166efe5a07" providerId="ADAL" clId="{F3830A4D-D3D4-48B5-9368-FADD0AAA0175}" dt="2023-06-02T07:41:46.747" v="154" actId="1076"/>
          <ac:spMkLst>
            <pc:docMk/>
            <pc:sldMk cId="2821592088" sldId="257"/>
            <ac:spMk id="2" creationId="{00000000-0000-0000-0000-000000000000}"/>
          </ac:spMkLst>
        </pc:spChg>
        <pc:spChg chg="mod">
          <ac:chgData name="Céline Kunnen" userId="89aa7a2b-d8d1-47dd-8231-9f166efe5a07" providerId="ADAL" clId="{F3830A4D-D3D4-48B5-9368-FADD0AAA0175}" dt="2023-06-02T07:39:57.680" v="31" actId="27636"/>
          <ac:spMkLst>
            <pc:docMk/>
            <pc:sldMk cId="2821592088" sldId="257"/>
            <ac:spMk id="3" creationId="{00000000-0000-0000-0000-000000000000}"/>
          </ac:spMkLst>
        </pc:spChg>
        <pc:spChg chg="mod">
          <ac:chgData name="Céline Kunnen" userId="89aa7a2b-d8d1-47dd-8231-9f166efe5a07" providerId="ADAL" clId="{F3830A4D-D3D4-48B5-9368-FADD0AAA0175}" dt="2023-06-02T07:41:49.300" v="155" actId="1076"/>
          <ac:spMkLst>
            <pc:docMk/>
            <pc:sldMk cId="2821592088" sldId="257"/>
            <ac:spMk id="4" creationId="{12C2F29E-A59C-4E2A-8687-673C96EAAA08}"/>
          </ac:spMkLst>
        </pc:spChg>
        <pc:spChg chg="del mod">
          <ac:chgData name="Céline Kunnen" userId="89aa7a2b-d8d1-47dd-8231-9f166efe5a07" providerId="ADAL" clId="{F3830A4D-D3D4-48B5-9368-FADD0AAA0175}" dt="2023-06-02T07:41:10.729" v="147" actId="478"/>
          <ac:spMkLst>
            <pc:docMk/>
            <pc:sldMk cId="2821592088" sldId="257"/>
            <ac:spMk id="6" creationId="{5A9D764F-0CB2-2184-06DC-8D9FC0A247F6}"/>
          </ac:spMkLst>
        </pc:spChg>
        <pc:picChg chg="add mod">
          <ac:chgData name="Céline Kunnen" userId="89aa7a2b-d8d1-47dd-8231-9f166efe5a07" providerId="ADAL" clId="{F3830A4D-D3D4-48B5-9368-FADD0AAA0175}" dt="2023-06-02T07:41:37.323" v="153" actId="1076"/>
          <ac:picMkLst>
            <pc:docMk/>
            <pc:sldMk cId="2821592088" sldId="257"/>
            <ac:picMk id="9" creationId="{EA016529-C1E1-BBEE-B91D-7FB5E80D4BBB}"/>
          </ac:picMkLst>
        </pc:picChg>
      </pc:sldChg>
      <pc:sldChg chg="modSp mod">
        <pc:chgData name="Céline Kunnen" userId="89aa7a2b-d8d1-47dd-8231-9f166efe5a07" providerId="ADAL" clId="{F3830A4D-D3D4-48B5-9368-FADD0AAA0175}" dt="2023-06-13T10:00:40.060" v="6300" actId="20577"/>
        <pc:sldMkLst>
          <pc:docMk/>
          <pc:sldMk cId="518068684" sldId="310"/>
        </pc:sldMkLst>
        <pc:spChg chg="mod">
          <ac:chgData name="Céline Kunnen" userId="89aa7a2b-d8d1-47dd-8231-9f166efe5a07" providerId="ADAL" clId="{F3830A4D-D3D4-48B5-9368-FADD0AAA0175}" dt="2023-06-13T10:00:40.060" v="6300" actId="20577"/>
          <ac:spMkLst>
            <pc:docMk/>
            <pc:sldMk cId="518068684" sldId="310"/>
            <ac:spMk id="8" creationId="{6846848F-A9F9-4E36-B014-38B41880DC47}"/>
          </ac:spMkLst>
        </pc:spChg>
        <pc:spChg chg="mod">
          <ac:chgData name="Céline Kunnen" userId="89aa7a2b-d8d1-47dd-8231-9f166efe5a07" providerId="ADAL" clId="{F3830A4D-D3D4-48B5-9368-FADD0AAA0175}" dt="2023-06-13T07:41:45.646" v="1216" actId="1076"/>
          <ac:spMkLst>
            <pc:docMk/>
            <pc:sldMk cId="518068684" sldId="310"/>
            <ac:spMk id="9" creationId="{88E83343-DE32-43A7-B2F0-9D29ACFAC3E6}"/>
          </ac:spMkLst>
        </pc:spChg>
      </pc:sldChg>
      <pc:sldChg chg="modSp mod">
        <pc:chgData name="Céline Kunnen" userId="89aa7a2b-d8d1-47dd-8231-9f166efe5a07" providerId="ADAL" clId="{F3830A4D-D3D4-48B5-9368-FADD0AAA0175}" dt="2023-06-02T07:49:40.714" v="520" actId="20577"/>
        <pc:sldMkLst>
          <pc:docMk/>
          <pc:sldMk cId="2128713706" sldId="313"/>
        </pc:sldMkLst>
        <pc:spChg chg="mod">
          <ac:chgData name="Céline Kunnen" userId="89aa7a2b-d8d1-47dd-8231-9f166efe5a07" providerId="ADAL" clId="{F3830A4D-D3D4-48B5-9368-FADD0AAA0175}" dt="2023-06-02T07:49:40.714" v="520" actId="20577"/>
          <ac:spMkLst>
            <pc:docMk/>
            <pc:sldMk cId="2128713706" sldId="313"/>
            <ac:spMk id="5" creationId="{00000000-0000-0000-0000-000000000000}"/>
          </ac:spMkLst>
        </pc:spChg>
      </pc:sldChg>
      <pc:sldChg chg="modSp mod">
        <pc:chgData name="Céline Kunnen" userId="89aa7a2b-d8d1-47dd-8231-9f166efe5a07" providerId="ADAL" clId="{F3830A4D-D3D4-48B5-9368-FADD0AAA0175}" dt="2023-06-02T07:42:23.525" v="160" actId="20577"/>
        <pc:sldMkLst>
          <pc:docMk/>
          <pc:sldMk cId="665549888" sldId="315"/>
        </pc:sldMkLst>
        <pc:spChg chg="mod">
          <ac:chgData name="Céline Kunnen" userId="89aa7a2b-d8d1-47dd-8231-9f166efe5a07" providerId="ADAL" clId="{F3830A4D-D3D4-48B5-9368-FADD0AAA0175}" dt="2023-06-02T07:42:02.587" v="156" actId="1076"/>
          <ac:spMkLst>
            <pc:docMk/>
            <pc:sldMk cId="665549888" sldId="315"/>
            <ac:spMk id="2" creationId="{433DA86D-2B6E-410C-AAF5-1D0A81B66ED6}"/>
          </ac:spMkLst>
        </pc:spChg>
        <pc:spChg chg="mod">
          <ac:chgData name="Céline Kunnen" userId="89aa7a2b-d8d1-47dd-8231-9f166efe5a07" providerId="ADAL" clId="{F3830A4D-D3D4-48B5-9368-FADD0AAA0175}" dt="2023-06-02T07:42:23.525" v="160" actId="20577"/>
          <ac:spMkLst>
            <pc:docMk/>
            <pc:sldMk cId="665549888" sldId="315"/>
            <ac:spMk id="5" creationId="{B5448F94-541B-4911-930A-55E60F748BE2}"/>
          </ac:spMkLst>
        </pc:spChg>
      </pc:sldChg>
      <pc:sldChg chg="del">
        <pc:chgData name="Céline Kunnen" userId="89aa7a2b-d8d1-47dd-8231-9f166efe5a07" providerId="ADAL" clId="{F3830A4D-D3D4-48B5-9368-FADD0AAA0175}" dt="2023-06-02T07:45:43.833" v="222" actId="2696"/>
        <pc:sldMkLst>
          <pc:docMk/>
          <pc:sldMk cId="1946846901" sldId="345"/>
        </pc:sldMkLst>
      </pc:sldChg>
      <pc:sldChg chg="del">
        <pc:chgData name="Céline Kunnen" userId="89aa7a2b-d8d1-47dd-8231-9f166efe5a07" providerId="ADAL" clId="{F3830A4D-D3D4-48B5-9368-FADD0AAA0175}" dt="2023-06-02T07:45:45.968" v="223" actId="2696"/>
        <pc:sldMkLst>
          <pc:docMk/>
          <pc:sldMk cId="3636942086" sldId="346"/>
        </pc:sldMkLst>
      </pc:sldChg>
      <pc:sldChg chg="modSp mod">
        <pc:chgData name="Céline Kunnen" userId="89aa7a2b-d8d1-47dd-8231-9f166efe5a07" providerId="ADAL" clId="{F3830A4D-D3D4-48B5-9368-FADD0AAA0175}" dt="2023-06-02T07:44:31.504" v="214" actId="1076"/>
        <pc:sldMkLst>
          <pc:docMk/>
          <pc:sldMk cId="1907805842" sldId="347"/>
        </pc:sldMkLst>
        <pc:spChg chg="mod">
          <ac:chgData name="Céline Kunnen" userId="89aa7a2b-d8d1-47dd-8231-9f166efe5a07" providerId="ADAL" clId="{F3830A4D-D3D4-48B5-9368-FADD0AAA0175}" dt="2023-06-02T07:44:17.973" v="213" actId="20577"/>
          <ac:spMkLst>
            <pc:docMk/>
            <pc:sldMk cId="1907805842" sldId="347"/>
            <ac:spMk id="3" creationId="{D3D39F76-64C5-4BE7-868D-7B70838169E7}"/>
          </ac:spMkLst>
        </pc:spChg>
        <pc:picChg chg="mod">
          <ac:chgData name="Céline Kunnen" userId="89aa7a2b-d8d1-47dd-8231-9f166efe5a07" providerId="ADAL" clId="{F3830A4D-D3D4-48B5-9368-FADD0AAA0175}" dt="2023-06-02T07:44:31.504" v="214" actId="1076"/>
          <ac:picMkLst>
            <pc:docMk/>
            <pc:sldMk cId="1907805842" sldId="347"/>
            <ac:picMk id="7" creationId="{880086E4-2E33-74FD-FF3F-DF8F6B7BA86E}"/>
          </ac:picMkLst>
        </pc:picChg>
      </pc:sldChg>
      <pc:sldChg chg="modSp mod">
        <pc:chgData name="Céline Kunnen" userId="89aa7a2b-d8d1-47dd-8231-9f166efe5a07" providerId="ADAL" clId="{F3830A4D-D3D4-48B5-9368-FADD0AAA0175}" dt="2023-06-02T07:45:40.329" v="221" actId="20577"/>
        <pc:sldMkLst>
          <pc:docMk/>
          <pc:sldMk cId="2308819846" sldId="356"/>
        </pc:sldMkLst>
        <pc:spChg chg="mod">
          <ac:chgData name="Céline Kunnen" userId="89aa7a2b-d8d1-47dd-8231-9f166efe5a07" providerId="ADAL" clId="{F3830A4D-D3D4-48B5-9368-FADD0AAA0175}" dt="2023-06-02T07:45:35.040" v="219" actId="20577"/>
          <ac:spMkLst>
            <pc:docMk/>
            <pc:sldMk cId="2308819846" sldId="356"/>
            <ac:spMk id="2" creationId="{433DA86D-2B6E-410C-AAF5-1D0A81B66ED6}"/>
          </ac:spMkLst>
        </pc:spChg>
        <pc:spChg chg="mod">
          <ac:chgData name="Céline Kunnen" userId="89aa7a2b-d8d1-47dd-8231-9f166efe5a07" providerId="ADAL" clId="{F3830A4D-D3D4-48B5-9368-FADD0AAA0175}" dt="2023-06-02T07:45:40.329" v="221" actId="20577"/>
          <ac:spMkLst>
            <pc:docMk/>
            <pc:sldMk cId="2308819846" sldId="356"/>
            <ac:spMk id="3" creationId="{D3D39F76-64C5-4BE7-868D-7B70838169E7}"/>
          </ac:spMkLst>
        </pc:spChg>
      </pc:sldChg>
      <pc:sldChg chg="delSp modSp add del mod setBg delDesignElem">
        <pc:chgData name="Céline Kunnen" userId="89aa7a2b-d8d1-47dd-8231-9f166efe5a07" providerId="ADAL" clId="{F3830A4D-D3D4-48B5-9368-FADD0AAA0175}" dt="2023-06-13T08:14:44.106" v="1692" actId="20577"/>
        <pc:sldMkLst>
          <pc:docMk/>
          <pc:sldMk cId="3022124756" sldId="427"/>
        </pc:sldMkLst>
        <pc:spChg chg="mod">
          <ac:chgData name="Céline Kunnen" userId="89aa7a2b-d8d1-47dd-8231-9f166efe5a07" providerId="ADAL" clId="{F3830A4D-D3D4-48B5-9368-FADD0AAA0175}" dt="2023-06-13T08:14:36.997" v="1684" actId="20577"/>
          <ac:spMkLst>
            <pc:docMk/>
            <pc:sldMk cId="3022124756" sldId="427"/>
            <ac:spMk id="2" creationId="{433DA86D-2B6E-410C-AAF5-1D0A81B66ED6}"/>
          </ac:spMkLst>
        </pc:spChg>
        <pc:spChg chg="mod">
          <ac:chgData name="Céline Kunnen" userId="89aa7a2b-d8d1-47dd-8231-9f166efe5a07" providerId="ADAL" clId="{F3830A4D-D3D4-48B5-9368-FADD0AAA0175}" dt="2023-06-13T08:14:44.106" v="1692" actId="20577"/>
          <ac:spMkLst>
            <pc:docMk/>
            <pc:sldMk cId="3022124756" sldId="427"/>
            <ac:spMk id="5" creationId="{ACD15C33-FF8E-4600-AAD6-26500A6B0DEB}"/>
          </ac:spMkLst>
        </pc:spChg>
        <pc:spChg chg="del">
          <ac:chgData name="Céline Kunnen" userId="89aa7a2b-d8d1-47dd-8231-9f166efe5a07" providerId="ADAL" clId="{F3830A4D-D3D4-48B5-9368-FADD0AAA0175}" dt="2023-06-13T08:05:29.133" v="1552"/>
          <ac:spMkLst>
            <pc:docMk/>
            <pc:sldMk cId="3022124756" sldId="427"/>
            <ac:spMk id="17" creationId="{7B831B6F-405A-4B47-B9BB-5CA88F285844}"/>
          </ac:spMkLst>
        </pc:spChg>
        <pc:spChg chg="del">
          <ac:chgData name="Céline Kunnen" userId="89aa7a2b-d8d1-47dd-8231-9f166efe5a07" providerId="ADAL" clId="{F3830A4D-D3D4-48B5-9368-FADD0AAA0175}" dt="2023-06-13T08:05:29.133" v="1552"/>
          <ac:spMkLst>
            <pc:docMk/>
            <pc:sldMk cId="3022124756" sldId="427"/>
            <ac:spMk id="19" creationId="{15109354-9C5D-4F8C-B0E6-D1043C7BF20A}"/>
          </ac:spMkLst>
        </pc:spChg>
        <pc:spChg chg="del">
          <ac:chgData name="Céline Kunnen" userId="89aa7a2b-d8d1-47dd-8231-9f166efe5a07" providerId="ADAL" clId="{F3830A4D-D3D4-48B5-9368-FADD0AAA0175}" dt="2023-06-13T08:05:29.133" v="1552"/>
          <ac:spMkLst>
            <pc:docMk/>
            <pc:sldMk cId="3022124756" sldId="427"/>
            <ac:spMk id="21" creationId="{49B530FE-A87D-41A0-A920-ADC6539EAA44}"/>
          </ac:spMkLst>
        </pc:spChg>
      </pc:sldChg>
      <pc:sldChg chg="modSp del mod">
        <pc:chgData name="Céline Kunnen" userId="89aa7a2b-d8d1-47dd-8231-9f166efe5a07" providerId="ADAL" clId="{F3830A4D-D3D4-48B5-9368-FADD0AAA0175}" dt="2023-06-13T08:17:44.143" v="1780" actId="255"/>
        <pc:sldMkLst>
          <pc:docMk/>
          <pc:sldMk cId="329592310" sldId="431"/>
        </pc:sldMkLst>
        <pc:spChg chg="mod">
          <ac:chgData name="Céline Kunnen" userId="89aa7a2b-d8d1-47dd-8231-9f166efe5a07" providerId="ADAL" clId="{F3830A4D-D3D4-48B5-9368-FADD0AAA0175}" dt="2023-06-13T08:16:34.357" v="1745" actId="20577"/>
          <ac:spMkLst>
            <pc:docMk/>
            <pc:sldMk cId="329592310" sldId="431"/>
            <ac:spMk id="2" creationId="{433DA86D-2B6E-410C-AAF5-1D0A81B66ED6}"/>
          </ac:spMkLst>
        </pc:spChg>
        <pc:spChg chg="mod">
          <ac:chgData name="Céline Kunnen" userId="89aa7a2b-d8d1-47dd-8231-9f166efe5a07" providerId="ADAL" clId="{F3830A4D-D3D4-48B5-9368-FADD0AAA0175}" dt="2023-06-13T08:17:44.143" v="1780" actId="255"/>
          <ac:spMkLst>
            <pc:docMk/>
            <pc:sldMk cId="329592310" sldId="431"/>
            <ac:spMk id="5" creationId="{1E0512CF-4F78-4AC2-A5A6-F3A04912599A}"/>
          </ac:spMkLst>
        </pc:spChg>
      </pc:sldChg>
      <pc:sldChg chg="del">
        <pc:chgData name="Céline Kunnen" userId="89aa7a2b-d8d1-47dd-8231-9f166efe5a07" providerId="ADAL" clId="{F3830A4D-D3D4-48B5-9368-FADD0AAA0175}" dt="2023-06-02T07:48:53.696" v="464" actId="47"/>
        <pc:sldMkLst>
          <pc:docMk/>
          <pc:sldMk cId="4215514381" sldId="435"/>
        </pc:sldMkLst>
      </pc:sldChg>
      <pc:sldChg chg="del">
        <pc:chgData name="Céline Kunnen" userId="89aa7a2b-d8d1-47dd-8231-9f166efe5a07" providerId="ADAL" clId="{F3830A4D-D3D4-48B5-9368-FADD0AAA0175}" dt="2023-06-02T07:48:54.297" v="466" actId="47"/>
        <pc:sldMkLst>
          <pc:docMk/>
          <pc:sldMk cId="1569934778" sldId="448"/>
        </pc:sldMkLst>
      </pc:sldChg>
      <pc:sldChg chg="modSp del mod">
        <pc:chgData name="Céline Kunnen" userId="89aa7a2b-d8d1-47dd-8231-9f166efe5a07" providerId="ADAL" clId="{F3830A4D-D3D4-48B5-9368-FADD0AAA0175}" dt="2023-06-13T08:14:47.880" v="1695" actId="20577"/>
        <pc:sldMkLst>
          <pc:docMk/>
          <pc:sldMk cId="3477074902" sldId="457"/>
        </pc:sldMkLst>
        <pc:spChg chg="mod">
          <ac:chgData name="Céline Kunnen" userId="89aa7a2b-d8d1-47dd-8231-9f166efe5a07" providerId="ADAL" clId="{F3830A4D-D3D4-48B5-9368-FADD0AAA0175}" dt="2023-06-13T08:14:47.880" v="1695" actId="20577"/>
          <ac:spMkLst>
            <pc:docMk/>
            <pc:sldMk cId="3477074902" sldId="457"/>
            <ac:spMk id="2" creationId="{CB33CBB9-FDA3-42C2-8C9E-BC23AC1683FD}"/>
          </ac:spMkLst>
        </pc:spChg>
        <pc:spChg chg="mod">
          <ac:chgData name="Céline Kunnen" userId="89aa7a2b-d8d1-47dd-8231-9f166efe5a07" providerId="ADAL" clId="{F3830A4D-D3D4-48B5-9368-FADD0AAA0175}" dt="2023-06-13T08:07:08.898" v="1561" actId="115"/>
          <ac:spMkLst>
            <pc:docMk/>
            <pc:sldMk cId="3477074902" sldId="457"/>
            <ac:spMk id="3" creationId="{0C14720A-C444-4395-83D9-69DAE7BDB8C8}"/>
          </ac:spMkLst>
        </pc:spChg>
      </pc:sldChg>
      <pc:sldChg chg="del">
        <pc:chgData name="Céline Kunnen" userId="89aa7a2b-d8d1-47dd-8231-9f166efe5a07" providerId="ADAL" clId="{F3830A4D-D3D4-48B5-9368-FADD0AAA0175}" dt="2023-06-02T07:48:58.505" v="480" actId="47"/>
        <pc:sldMkLst>
          <pc:docMk/>
          <pc:sldMk cId="493123146" sldId="459"/>
        </pc:sldMkLst>
      </pc:sldChg>
      <pc:sldChg chg="del">
        <pc:chgData name="Céline Kunnen" userId="89aa7a2b-d8d1-47dd-8231-9f166efe5a07" providerId="ADAL" clId="{F3830A4D-D3D4-48B5-9368-FADD0AAA0175}" dt="2023-06-02T07:48:58.677" v="481" actId="47"/>
        <pc:sldMkLst>
          <pc:docMk/>
          <pc:sldMk cId="3893748251" sldId="460"/>
        </pc:sldMkLst>
      </pc:sldChg>
      <pc:sldChg chg="del">
        <pc:chgData name="Céline Kunnen" userId="89aa7a2b-d8d1-47dd-8231-9f166efe5a07" providerId="ADAL" clId="{F3830A4D-D3D4-48B5-9368-FADD0AAA0175}" dt="2023-06-02T07:48:55.158" v="471" actId="47"/>
        <pc:sldMkLst>
          <pc:docMk/>
          <pc:sldMk cId="4088989301" sldId="461"/>
        </pc:sldMkLst>
      </pc:sldChg>
      <pc:sldChg chg="addSp delSp modSp del mod ord">
        <pc:chgData name="Céline Kunnen" userId="89aa7a2b-d8d1-47dd-8231-9f166efe5a07" providerId="ADAL" clId="{F3830A4D-D3D4-48B5-9368-FADD0AAA0175}" dt="2023-06-13T08:16:24.124" v="1740" actId="1076"/>
        <pc:sldMkLst>
          <pc:docMk/>
          <pc:sldMk cId="1260850171" sldId="463"/>
        </pc:sldMkLst>
        <pc:spChg chg="mod">
          <ac:chgData name="Céline Kunnen" userId="89aa7a2b-d8d1-47dd-8231-9f166efe5a07" providerId="ADAL" clId="{F3830A4D-D3D4-48B5-9368-FADD0AAA0175}" dt="2023-06-13T08:16:24.124" v="1740" actId="1076"/>
          <ac:spMkLst>
            <pc:docMk/>
            <pc:sldMk cId="1260850171" sldId="463"/>
            <ac:spMk id="2" creationId="{CB33CBB9-FDA3-42C2-8C9E-BC23AC1683FD}"/>
          </ac:spMkLst>
        </pc:spChg>
        <pc:spChg chg="del">
          <ac:chgData name="Céline Kunnen" userId="89aa7a2b-d8d1-47dd-8231-9f166efe5a07" providerId="ADAL" clId="{F3830A4D-D3D4-48B5-9368-FADD0AAA0175}" dt="2023-06-13T08:15:56.620" v="1735" actId="478"/>
          <ac:spMkLst>
            <pc:docMk/>
            <pc:sldMk cId="1260850171" sldId="463"/>
            <ac:spMk id="4" creationId="{5347273C-81AC-412D-9965-FB8AB070AF68}"/>
          </ac:spMkLst>
        </pc:spChg>
        <pc:spChg chg="del">
          <ac:chgData name="Céline Kunnen" userId="89aa7a2b-d8d1-47dd-8231-9f166efe5a07" providerId="ADAL" clId="{F3830A4D-D3D4-48B5-9368-FADD0AAA0175}" dt="2023-06-13T08:15:16.186" v="1698" actId="478"/>
          <ac:spMkLst>
            <pc:docMk/>
            <pc:sldMk cId="1260850171" sldId="463"/>
            <ac:spMk id="10" creationId="{CF01FB65-7713-439D-945D-572EABFF5CBF}"/>
          </ac:spMkLst>
        </pc:spChg>
        <pc:spChg chg="add mod ord">
          <ac:chgData name="Céline Kunnen" userId="89aa7a2b-d8d1-47dd-8231-9f166efe5a07" providerId="ADAL" clId="{F3830A4D-D3D4-48B5-9368-FADD0AAA0175}" dt="2023-06-13T08:16:15.745" v="1739" actId="1076"/>
          <ac:spMkLst>
            <pc:docMk/>
            <pc:sldMk cId="1260850171" sldId="463"/>
            <ac:spMk id="11" creationId="{D9BCDC6B-CCA9-42E0-A224-40CD21034BAC}"/>
          </ac:spMkLst>
        </pc:spChg>
      </pc:sldChg>
      <pc:sldChg chg="del">
        <pc:chgData name="Céline Kunnen" userId="89aa7a2b-d8d1-47dd-8231-9f166efe5a07" providerId="ADAL" clId="{F3830A4D-D3D4-48B5-9368-FADD0AAA0175}" dt="2023-06-02T07:48:39.758" v="460" actId="47"/>
        <pc:sldMkLst>
          <pc:docMk/>
          <pc:sldMk cId="3467040427" sldId="464"/>
        </pc:sldMkLst>
      </pc:sldChg>
      <pc:sldChg chg="modSp del mod">
        <pc:chgData name="Céline Kunnen" userId="89aa7a2b-d8d1-47dd-8231-9f166efe5a07" providerId="ADAL" clId="{F3830A4D-D3D4-48B5-9368-FADD0AAA0175}" dt="2023-06-13T08:16:52.941" v="1760" actId="20577"/>
        <pc:sldMkLst>
          <pc:docMk/>
          <pc:sldMk cId="1904729381" sldId="465"/>
        </pc:sldMkLst>
        <pc:spChg chg="mod">
          <ac:chgData name="Céline Kunnen" userId="89aa7a2b-d8d1-47dd-8231-9f166efe5a07" providerId="ADAL" clId="{F3830A4D-D3D4-48B5-9368-FADD0AAA0175}" dt="2023-06-13T08:16:52.941" v="1760" actId="20577"/>
          <ac:spMkLst>
            <pc:docMk/>
            <pc:sldMk cId="1904729381" sldId="465"/>
            <ac:spMk id="2" creationId="{CB33CBB9-FDA3-42C2-8C9E-BC23AC1683FD}"/>
          </ac:spMkLst>
        </pc:spChg>
        <pc:spChg chg="mod">
          <ac:chgData name="Céline Kunnen" userId="89aa7a2b-d8d1-47dd-8231-9f166efe5a07" providerId="ADAL" clId="{F3830A4D-D3D4-48B5-9368-FADD0AAA0175}" dt="2023-06-13T08:13:00.112" v="1679" actId="15"/>
          <ac:spMkLst>
            <pc:docMk/>
            <pc:sldMk cId="1904729381" sldId="465"/>
            <ac:spMk id="3" creationId="{0C14720A-C444-4395-83D9-69DAE7BDB8C8}"/>
          </ac:spMkLst>
        </pc:spChg>
      </pc:sldChg>
      <pc:sldChg chg="del">
        <pc:chgData name="Céline Kunnen" userId="89aa7a2b-d8d1-47dd-8231-9f166efe5a07" providerId="ADAL" clId="{F3830A4D-D3D4-48B5-9368-FADD0AAA0175}" dt="2023-06-02T07:48:54.069" v="465" actId="47"/>
        <pc:sldMkLst>
          <pc:docMk/>
          <pc:sldMk cId="1810314006" sldId="468"/>
        </pc:sldMkLst>
      </pc:sldChg>
      <pc:sldChg chg="addSp delSp modSp del mod">
        <pc:chgData name="Céline Kunnen" userId="89aa7a2b-d8d1-47dd-8231-9f166efe5a07" providerId="ADAL" clId="{F3830A4D-D3D4-48B5-9368-FADD0AAA0175}" dt="2023-06-13T08:20:53.598" v="1843" actId="20577"/>
        <pc:sldMkLst>
          <pc:docMk/>
          <pc:sldMk cId="4278520177" sldId="469"/>
        </pc:sldMkLst>
        <pc:spChg chg="del">
          <ac:chgData name="Céline Kunnen" userId="89aa7a2b-d8d1-47dd-8231-9f166efe5a07" providerId="ADAL" clId="{F3830A4D-D3D4-48B5-9368-FADD0AAA0175}" dt="2023-06-13T08:20:05.719" v="1838" actId="478"/>
          <ac:spMkLst>
            <pc:docMk/>
            <pc:sldMk cId="4278520177" sldId="469"/>
            <ac:spMk id="2" creationId="{CB33CBB9-FDA3-42C2-8C9E-BC23AC1683FD}"/>
          </ac:spMkLst>
        </pc:spChg>
        <pc:spChg chg="mod">
          <ac:chgData name="Céline Kunnen" userId="89aa7a2b-d8d1-47dd-8231-9f166efe5a07" providerId="ADAL" clId="{F3830A4D-D3D4-48B5-9368-FADD0AAA0175}" dt="2023-06-13T08:20:53.598" v="1843" actId="20577"/>
          <ac:spMkLst>
            <pc:docMk/>
            <pc:sldMk cId="4278520177" sldId="469"/>
            <ac:spMk id="3" creationId="{0C14720A-C444-4395-83D9-69DAE7BDB8C8}"/>
          </ac:spMkLst>
        </pc:spChg>
        <pc:spChg chg="del">
          <ac:chgData name="Céline Kunnen" userId="89aa7a2b-d8d1-47dd-8231-9f166efe5a07" providerId="ADAL" clId="{F3830A4D-D3D4-48B5-9368-FADD0AAA0175}" dt="2023-06-13T08:20:02.861" v="1837" actId="478"/>
          <ac:spMkLst>
            <pc:docMk/>
            <pc:sldMk cId="4278520177" sldId="469"/>
            <ac:spMk id="10" creationId="{CF01FB65-7713-439D-945D-572EABFF5CBF}"/>
          </ac:spMkLst>
        </pc:spChg>
        <pc:spChg chg="add del mod">
          <ac:chgData name="Céline Kunnen" userId="89aa7a2b-d8d1-47dd-8231-9f166efe5a07" providerId="ADAL" clId="{F3830A4D-D3D4-48B5-9368-FADD0AAA0175}" dt="2023-06-13T08:20:07.087" v="1839" actId="478"/>
          <ac:spMkLst>
            <pc:docMk/>
            <pc:sldMk cId="4278520177" sldId="469"/>
            <ac:spMk id="11" creationId="{FE1715E8-B62F-6C1E-1557-45CCCE6E286C}"/>
          </ac:spMkLst>
        </pc:spChg>
      </pc:sldChg>
      <pc:sldChg chg="del">
        <pc:chgData name="Céline Kunnen" userId="89aa7a2b-d8d1-47dd-8231-9f166efe5a07" providerId="ADAL" clId="{F3830A4D-D3D4-48B5-9368-FADD0AAA0175}" dt="2023-06-02T07:48:54.639" v="468" actId="47"/>
        <pc:sldMkLst>
          <pc:docMk/>
          <pc:sldMk cId="4067726356" sldId="470"/>
        </pc:sldMkLst>
      </pc:sldChg>
      <pc:sldChg chg="del">
        <pc:chgData name="Céline Kunnen" userId="89aa7a2b-d8d1-47dd-8231-9f166efe5a07" providerId="ADAL" clId="{F3830A4D-D3D4-48B5-9368-FADD0AAA0175}" dt="2023-06-02T07:48:55.336" v="472" actId="47"/>
        <pc:sldMkLst>
          <pc:docMk/>
          <pc:sldMk cId="928544977" sldId="471"/>
        </pc:sldMkLst>
      </pc:sldChg>
      <pc:sldChg chg="del">
        <pc:chgData name="Céline Kunnen" userId="89aa7a2b-d8d1-47dd-8231-9f166efe5a07" providerId="ADAL" clId="{F3830A4D-D3D4-48B5-9368-FADD0AAA0175}" dt="2023-06-13T08:23:53.416" v="1982" actId="47"/>
        <pc:sldMkLst>
          <pc:docMk/>
          <pc:sldMk cId="657698530" sldId="472"/>
        </pc:sldMkLst>
      </pc:sldChg>
      <pc:sldChg chg="del">
        <pc:chgData name="Céline Kunnen" userId="89aa7a2b-d8d1-47dd-8231-9f166efe5a07" providerId="ADAL" clId="{F3830A4D-D3D4-48B5-9368-FADD0AAA0175}" dt="2023-06-02T07:48:55.834" v="475" actId="47"/>
        <pc:sldMkLst>
          <pc:docMk/>
          <pc:sldMk cId="273871572" sldId="473"/>
        </pc:sldMkLst>
      </pc:sldChg>
      <pc:sldChg chg="del">
        <pc:chgData name="Céline Kunnen" userId="89aa7a2b-d8d1-47dd-8231-9f166efe5a07" providerId="ADAL" clId="{F3830A4D-D3D4-48B5-9368-FADD0AAA0175}" dt="2023-06-02T07:48:56.195" v="477" actId="47"/>
        <pc:sldMkLst>
          <pc:docMk/>
          <pc:sldMk cId="1853034232" sldId="474"/>
        </pc:sldMkLst>
      </pc:sldChg>
      <pc:sldChg chg="del">
        <pc:chgData name="Céline Kunnen" userId="89aa7a2b-d8d1-47dd-8231-9f166efe5a07" providerId="ADAL" clId="{F3830A4D-D3D4-48B5-9368-FADD0AAA0175}" dt="2023-06-02T07:48:56.353" v="478" actId="47"/>
        <pc:sldMkLst>
          <pc:docMk/>
          <pc:sldMk cId="3584710541" sldId="475"/>
        </pc:sldMkLst>
      </pc:sldChg>
      <pc:sldChg chg="addSp delSp modSp del mod">
        <pc:chgData name="Céline Kunnen" userId="89aa7a2b-d8d1-47dd-8231-9f166efe5a07" providerId="ADAL" clId="{F3830A4D-D3D4-48B5-9368-FADD0AAA0175}" dt="2023-06-13T08:27:47.836" v="2059" actId="5793"/>
        <pc:sldMkLst>
          <pc:docMk/>
          <pc:sldMk cId="383580035" sldId="476"/>
        </pc:sldMkLst>
        <pc:spChg chg="del">
          <ac:chgData name="Céline Kunnen" userId="89aa7a2b-d8d1-47dd-8231-9f166efe5a07" providerId="ADAL" clId="{F3830A4D-D3D4-48B5-9368-FADD0AAA0175}" dt="2023-06-13T08:27:09.141" v="2041" actId="478"/>
          <ac:spMkLst>
            <pc:docMk/>
            <pc:sldMk cId="383580035" sldId="476"/>
            <ac:spMk id="2" creationId="{CB33CBB9-FDA3-42C2-8C9E-BC23AC1683FD}"/>
          </ac:spMkLst>
        </pc:spChg>
        <pc:spChg chg="mod">
          <ac:chgData name="Céline Kunnen" userId="89aa7a2b-d8d1-47dd-8231-9f166efe5a07" providerId="ADAL" clId="{F3830A4D-D3D4-48B5-9368-FADD0AAA0175}" dt="2023-06-13T08:27:47.836" v="2059" actId="5793"/>
          <ac:spMkLst>
            <pc:docMk/>
            <pc:sldMk cId="383580035" sldId="476"/>
            <ac:spMk id="3" creationId="{0C14720A-C444-4395-83D9-69DAE7BDB8C8}"/>
          </ac:spMkLst>
        </pc:spChg>
        <pc:spChg chg="del">
          <ac:chgData name="Céline Kunnen" userId="89aa7a2b-d8d1-47dd-8231-9f166efe5a07" providerId="ADAL" clId="{F3830A4D-D3D4-48B5-9368-FADD0AAA0175}" dt="2023-06-13T08:27:22.131" v="2044" actId="478"/>
          <ac:spMkLst>
            <pc:docMk/>
            <pc:sldMk cId="383580035" sldId="476"/>
            <ac:spMk id="4" creationId="{A4D2EF71-86EA-E7F2-D5D7-E565E34370D7}"/>
          </ac:spMkLst>
        </pc:spChg>
        <pc:spChg chg="del">
          <ac:chgData name="Céline Kunnen" userId="89aa7a2b-d8d1-47dd-8231-9f166efe5a07" providerId="ADAL" clId="{F3830A4D-D3D4-48B5-9368-FADD0AAA0175}" dt="2023-06-13T08:27:07.009" v="2040" actId="478"/>
          <ac:spMkLst>
            <pc:docMk/>
            <pc:sldMk cId="383580035" sldId="476"/>
            <ac:spMk id="10" creationId="{CF01FB65-7713-439D-945D-572EABFF5CBF}"/>
          </ac:spMkLst>
        </pc:spChg>
        <pc:spChg chg="add del mod">
          <ac:chgData name="Céline Kunnen" userId="89aa7a2b-d8d1-47dd-8231-9f166efe5a07" providerId="ADAL" clId="{F3830A4D-D3D4-48B5-9368-FADD0AAA0175}" dt="2023-06-13T08:27:10.989" v="2042" actId="478"/>
          <ac:spMkLst>
            <pc:docMk/>
            <pc:sldMk cId="383580035" sldId="476"/>
            <ac:spMk id="11" creationId="{65158405-8ECD-F9EA-8877-48BF908A77D3}"/>
          </ac:spMkLst>
        </pc:spChg>
      </pc:sldChg>
      <pc:sldChg chg="del">
        <pc:chgData name="Céline Kunnen" userId="89aa7a2b-d8d1-47dd-8231-9f166efe5a07" providerId="ADAL" clId="{F3830A4D-D3D4-48B5-9368-FADD0AAA0175}" dt="2023-06-02T07:48:59.002" v="483" actId="47"/>
        <pc:sldMkLst>
          <pc:docMk/>
          <pc:sldMk cId="2154092987" sldId="477"/>
        </pc:sldMkLst>
      </pc:sldChg>
      <pc:sldChg chg="del">
        <pc:chgData name="Céline Kunnen" userId="89aa7a2b-d8d1-47dd-8231-9f166efe5a07" providerId="ADAL" clId="{F3830A4D-D3D4-48B5-9368-FADD0AAA0175}" dt="2023-06-02T07:48:59.164" v="484" actId="47"/>
        <pc:sldMkLst>
          <pc:docMk/>
          <pc:sldMk cId="3129379542" sldId="478"/>
        </pc:sldMkLst>
      </pc:sldChg>
      <pc:sldChg chg="del">
        <pc:chgData name="Céline Kunnen" userId="89aa7a2b-d8d1-47dd-8231-9f166efe5a07" providerId="ADAL" clId="{F3830A4D-D3D4-48B5-9368-FADD0AAA0175}" dt="2023-06-02T07:49:01.324" v="490" actId="47"/>
        <pc:sldMkLst>
          <pc:docMk/>
          <pc:sldMk cId="2305526439" sldId="479"/>
        </pc:sldMkLst>
      </pc:sldChg>
      <pc:sldChg chg="del">
        <pc:chgData name="Céline Kunnen" userId="89aa7a2b-d8d1-47dd-8231-9f166efe5a07" providerId="ADAL" clId="{F3830A4D-D3D4-48B5-9368-FADD0AAA0175}" dt="2023-06-02T07:49:03.368" v="493" actId="47"/>
        <pc:sldMkLst>
          <pc:docMk/>
          <pc:sldMk cId="1131355074" sldId="480"/>
        </pc:sldMkLst>
      </pc:sldChg>
      <pc:sldChg chg="del">
        <pc:chgData name="Céline Kunnen" userId="89aa7a2b-d8d1-47dd-8231-9f166efe5a07" providerId="ADAL" clId="{F3830A4D-D3D4-48B5-9368-FADD0AAA0175}" dt="2023-06-02T07:49:05.927" v="497" actId="47"/>
        <pc:sldMkLst>
          <pc:docMk/>
          <pc:sldMk cId="1786804448" sldId="481"/>
        </pc:sldMkLst>
      </pc:sldChg>
      <pc:sldChg chg="del">
        <pc:chgData name="Céline Kunnen" userId="89aa7a2b-d8d1-47dd-8231-9f166efe5a07" providerId="ADAL" clId="{F3830A4D-D3D4-48B5-9368-FADD0AAA0175}" dt="2023-06-02T07:49:07.863" v="499" actId="47"/>
        <pc:sldMkLst>
          <pc:docMk/>
          <pc:sldMk cId="3436906020" sldId="482"/>
        </pc:sldMkLst>
      </pc:sldChg>
      <pc:sldChg chg="del">
        <pc:chgData name="Céline Kunnen" userId="89aa7a2b-d8d1-47dd-8231-9f166efe5a07" providerId="ADAL" clId="{F3830A4D-D3D4-48B5-9368-FADD0AAA0175}" dt="2023-06-02T07:49:07.281" v="498" actId="47"/>
        <pc:sldMkLst>
          <pc:docMk/>
          <pc:sldMk cId="574197710" sldId="483"/>
        </pc:sldMkLst>
      </pc:sldChg>
      <pc:sldChg chg="del">
        <pc:chgData name="Céline Kunnen" userId="89aa7a2b-d8d1-47dd-8231-9f166efe5a07" providerId="ADAL" clId="{F3830A4D-D3D4-48B5-9368-FADD0AAA0175}" dt="2023-06-02T07:49:03.572" v="494" actId="47"/>
        <pc:sldMkLst>
          <pc:docMk/>
          <pc:sldMk cId="4260284535" sldId="484"/>
        </pc:sldMkLst>
      </pc:sldChg>
      <pc:sldChg chg="del">
        <pc:chgData name="Céline Kunnen" userId="89aa7a2b-d8d1-47dd-8231-9f166efe5a07" providerId="ADAL" clId="{F3830A4D-D3D4-48B5-9368-FADD0AAA0175}" dt="2023-06-02T07:49:05.268" v="496" actId="47"/>
        <pc:sldMkLst>
          <pc:docMk/>
          <pc:sldMk cId="941159647" sldId="487"/>
        </pc:sldMkLst>
      </pc:sldChg>
      <pc:sldChg chg="del">
        <pc:chgData name="Céline Kunnen" userId="89aa7a2b-d8d1-47dd-8231-9f166efe5a07" providerId="ADAL" clId="{F3830A4D-D3D4-48B5-9368-FADD0AAA0175}" dt="2023-06-02T07:49:01.639" v="492" actId="47"/>
        <pc:sldMkLst>
          <pc:docMk/>
          <pc:sldMk cId="3991535061" sldId="493"/>
        </pc:sldMkLst>
      </pc:sldChg>
      <pc:sldChg chg="del">
        <pc:chgData name="Céline Kunnen" userId="89aa7a2b-d8d1-47dd-8231-9f166efe5a07" providerId="ADAL" clId="{F3830A4D-D3D4-48B5-9368-FADD0AAA0175}" dt="2023-06-02T07:48:55.001" v="470" actId="47"/>
        <pc:sldMkLst>
          <pc:docMk/>
          <pc:sldMk cId="3276777010" sldId="494"/>
        </pc:sldMkLst>
      </pc:sldChg>
      <pc:sldChg chg="del">
        <pc:chgData name="Céline Kunnen" userId="89aa7a2b-d8d1-47dd-8231-9f166efe5a07" providerId="ADAL" clId="{F3830A4D-D3D4-48B5-9368-FADD0AAA0175}" dt="2023-06-02T07:48:58.332" v="479" actId="47"/>
        <pc:sldMkLst>
          <pc:docMk/>
          <pc:sldMk cId="247290430" sldId="496"/>
        </pc:sldMkLst>
      </pc:sldChg>
      <pc:sldChg chg="modSp mod ord">
        <pc:chgData name="Céline Kunnen" userId="89aa7a2b-d8d1-47dd-8231-9f166efe5a07" providerId="ADAL" clId="{F3830A4D-D3D4-48B5-9368-FADD0AAA0175}" dt="2023-06-13T10:03:26.836" v="6604" actId="20577"/>
        <pc:sldMkLst>
          <pc:docMk/>
          <pc:sldMk cId="3249466136" sldId="497"/>
        </pc:sldMkLst>
        <pc:spChg chg="mod">
          <ac:chgData name="Céline Kunnen" userId="89aa7a2b-d8d1-47dd-8231-9f166efe5a07" providerId="ADAL" clId="{F3830A4D-D3D4-48B5-9368-FADD0AAA0175}" dt="2023-06-13T08:34:56.890" v="2106" actId="20577"/>
          <ac:spMkLst>
            <pc:docMk/>
            <pc:sldMk cId="3249466136" sldId="497"/>
            <ac:spMk id="2" creationId="{00000000-0000-0000-0000-000000000000}"/>
          </ac:spMkLst>
        </pc:spChg>
        <pc:spChg chg="mod">
          <ac:chgData name="Céline Kunnen" userId="89aa7a2b-d8d1-47dd-8231-9f166efe5a07" providerId="ADAL" clId="{F3830A4D-D3D4-48B5-9368-FADD0AAA0175}" dt="2023-06-13T10:03:26.836" v="6604" actId="20577"/>
          <ac:spMkLst>
            <pc:docMk/>
            <pc:sldMk cId="3249466136" sldId="497"/>
            <ac:spMk id="3" creationId="{00000000-0000-0000-0000-000000000000}"/>
          </ac:spMkLst>
        </pc:spChg>
      </pc:sldChg>
      <pc:sldChg chg="modSp mod ord">
        <pc:chgData name="Céline Kunnen" userId="89aa7a2b-d8d1-47dd-8231-9f166efe5a07" providerId="ADAL" clId="{F3830A4D-D3D4-48B5-9368-FADD0AAA0175}" dt="2023-06-13T09:59:49.933" v="6285" actId="20577"/>
        <pc:sldMkLst>
          <pc:docMk/>
          <pc:sldMk cId="2856391060" sldId="498"/>
        </pc:sldMkLst>
        <pc:spChg chg="mod">
          <ac:chgData name="Céline Kunnen" userId="89aa7a2b-d8d1-47dd-8231-9f166efe5a07" providerId="ADAL" clId="{F3830A4D-D3D4-48B5-9368-FADD0AAA0175}" dt="2023-06-13T09:01:41.895" v="2359" actId="20577"/>
          <ac:spMkLst>
            <pc:docMk/>
            <pc:sldMk cId="2856391060" sldId="498"/>
            <ac:spMk id="2" creationId="{CB33CBB9-FDA3-42C2-8C9E-BC23AC1683FD}"/>
          </ac:spMkLst>
        </pc:spChg>
        <pc:spChg chg="mod">
          <ac:chgData name="Céline Kunnen" userId="89aa7a2b-d8d1-47dd-8231-9f166efe5a07" providerId="ADAL" clId="{F3830A4D-D3D4-48B5-9368-FADD0AAA0175}" dt="2023-06-13T09:59:49.933" v="6285" actId="20577"/>
          <ac:spMkLst>
            <pc:docMk/>
            <pc:sldMk cId="2856391060" sldId="498"/>
            <ac:spMk id="3" creationId="{0C14720A-C444-4395-83D9-69DAE7BDB8C8}"/>
          </ac:spMkLst>
        </pc:spChg>
      </pc:sldChg>
      <pc:sldChg chg="modSp mod">
        <pc:chgData name="Céline Kunnen" userId="89aa7a2b-d8d1-47dd-8231-9f166efe5a07" providerId="ADAL" clId="{F3830A4D-D3D4-48B5-9368-FADD0AAA0175}" dt="2023-06-02T07:49:49.617" v="521" actId="1076"/>
        <pc:sldMkLst>
          <pc:docMk/>
          <pc:sldMk cId="1456116433" sldId="501"/>
        </pc:sldMkLst>
        <pc:picChg chg="mod">
          <ac:chgData name="Céline Kunnen" userId="89aa7a2b-d8d1-47dd-8231-9f166efe5a07" providerId="ADAL" clId="{F3830A4D-D3D4-48B5-9368-FADD0AAA0175}" dt="2023-06-02T07:49:49.617" v="521" actId="1076"/>
          <ac:picMkLst>
            <pc:docMk/>
            <pc:sldMk cId="1456116433" sldId="501"/>
            <ac:picMk id="9" creationId="{FEA45686-F9D4-083C-67A3-8FCAA7D98D4C}"/>
          </ac:picMkLst>
        </pc:picChg>
      </pc:sldChg>
      <pc:sldChg chg="del">
        <pc:chgData name="Céline Kunnen" userId="89aa7a2b-d8d1-47dd-8231-9f166efe5a07" providerId="ADAL" clId="{F3830A4D-D3D4-48B5-9368-FADD0AAA0175}" dt="2023-06-02T07:48:52.107" v="463" actId="47"/>
        <pc:sldMkLst>
          <pc:docMk/>
          <pc:sldMk cId="4001400625" sldId="502"/>
        </pc:sldMkLst>
      </pc:sldChg>
      <pc:sldChg chg="modSp add mod ord">
        <pc:chgData name="Céline Kunnen" userId="89aa7a2b-d8d1-47dd-8231-9f166efe5a07" providerId="ADAL" clId="{F3830A4D-D3D4-48B5-9368-FADD0AAA0175}" dt="2023-06-13T08:17:16.504" v="1778" actId="20577"/>
        <pc:sldMkLst>
          <pc:docMk/>
          <pc:sldMk cId="4061551954" sldId="502"/>
        </pc:sldMkLst>
        <pc:spChg chg="mod">
          <ac:chgData name="Céline Kunnen" userId="89aa7a2b-d8d1-47dd-8231-9f166efe5a07" providerId="ADAL" clId="{F3830A4D-D3D4-48B5-9368-FADD0AAA0175}" dt="2023-06-13T08:17:05.727" v="1765" actId="20577"/>
          <ac:spMkLst>
            <pc:docMk/>
            <pc:sldMk cId="4061551954" sldId="502"/>
            <ac:spMk id="2" creationId="{00000000-0000-0000-0000-000000000000}"/>
          </ac:spMkLst>
        </pc:spChg>
        <pc:spChg chg="mod">
          <ac:chgData name="Céline Kunnen" userId="89aa7a2b-d8d1-47dd-8231-9f166efe5a07" providerId="ADAL" clId="{F3830A4D-D3D4-48B5-9368-FADD0AAA0175}" dt="2023-06-13T08:17:16.504" v="1778" actId="20577"/>
          <ac:spMkLst>
            <pc:docMk/>
            <pc:sldMk cId="4061551954" sldId="502"/>
            <ac:spMk id="3" creationId="{00000000-0000-0000-0000-000000000000}"/>
          </ac:spMkLst>
        </pc:spChg>
      </pc:sldChg>
      <pc:sldChg chg="del">
        <pc:chgData name="Céline Kunnen" userId="89aa7a2b-d8d1-47dd-8231-9f166efe5a07" providerId="ADAL" clId="{F3830A4D-D3D4-48B5-9368-FADD0AAA0175}" dt="2023-06-02T07:48:59.322" v="485" actId="47"/>
        <pc:sldMkLst>
          <pc:docMk/>
          <pc:sldMk cId="280690470" sldId="503"/>
        </pc:sldMkLst>
      </pc:sldChg>
      <pc:sldChg chg="new del">
        <pc:chgData name="Céline Kunnen" userId="89aa7a2b-d8d1-47dd-8231-9f166efe5a07" providerId="ADAL" clId="{F3830A4D-D3D4-48B5-9368-FADD0AAA0175}" dt="2023-06-02T07:51:25.996" v="607" actId="680"/>
        <pc:sldMkLst>
          <pc:docMk/>
          <pc:sldMk cId="1224715406" sldId="503"/>
        </pc:sldMkLst>
      </pc:sldChg>
      <pc:sldChg chg="modSp add mod">
        <pc:chgData name="Céline Kunnen" userId="89aa7a2b-d8d1-47dd-8231-9f166efe5a07" providerId="ADAL" clId="{F3830A4D-D3D4-48B5-9368-FADD0AAA0175}" dt="2023-06-02T07:53:40.340" v="634" actId="115"/>
        <pc:sldMkLst>
          <pc:docMk/>
          <pc:sldMk cId="2559038946" sldId="503"/>
        </pc:sldMkLst>
        <pc:spChg chg="mod">
          <ac:chgData name="Céline Kunnen" userId="89aa7a2b-d8d1-47dd-8231-9f166efe5a07" providerId="ADAL" clId="{F3830A4D-D3D4-48B5-9368-FADD0AAA0175}" dt="2023-06-02T07:53:40.340" v="634" actId="115"/>
          <ac:spMkLst>
            <pc:docMk/>
            <pc:sldMk cId="2559038946" sldId="503"/>
            <ac:spMk id="3" creationId="{0C14720A-C444-4395-83D9-69DAE7BDB8C8}"/>
          </ac:spMkLst>
        </pc:spChg>
      </pc:sldChg>
      <pc:sldChg chg="del">
        <pc:chgData name="Céline Kunnen" userId="89aa7a2b-d8d1-47dd-8231-9f166efe5a07" providerId="ADAL" clId="{F3830A4D-D3D4-48B5-9368-FADD0AAA0175}" dt="2023-06-02T07:48:59.468" v="486" actId="47"/>
        <pc:sldMkLst>
          <pc:docMk/>
          <pc:sldMk cId="2054152735" sldId="504"/>
        </pc:sldMkLst>
      </pc:sldChg>
      <pc:sldChg chg="modSp add mod">
        <pc:chgData name="Céline Kunnen" userId="89aa7a2b-d8d1-47dd-8231-9f166efe5a07" providerId="ADAL" clId="{F3830A4D-D3D4-48B5-9368-FADD0AAA0175}" dt="2023-06-13T08:06:21.742" v="1559" actId="255"/>
        <pc:sldMkLst>
          <pc:docMk/>
          <pc:sldMk cId="2528794310" sldId="504"/>
        </pc:sldMkLst>
        <pc:spChg chg="mod">
          <ac:chgData name="Céline Kunnen" userId="89aa7a2b-d8d1-47dd-8231-9f166efe5a07" providerId="ADAL" clId="{F3830A4D-D3D4-48B5-9368-FADD0AAA0175}" dt="2023-06-13T08:06:21.742" v="1559" actId="255"/>
          <ac:spMkLst>
            <pc:docMk/>
            <pc:sldMk cId="2528794310" sldId="504"/>
            <ac:spMk id="8" creationId="{6846848F-A9F9-4E36-B014-38B41880DC47}"/>
          </ac:spMkLst>
        </pc:spChg>
      </pc:sldChg>
      <pc:sldChg chg="del">
        <pc:chgData name="Céline Kunnen" userId="89aa7a2b-d8d1-47dd-8231-9f166efe5a07" providerId="ADAL" clId="{F3830A4D-D3D4-48B5-9368-FADD0AAA0175}" dt="2023-06-13T08:29:42.211" v="2063" actId="47"/>
        <pc:sldMkLst>
          <pc:docMk/>
          <pc:sldMk cId="333340143" sldId="505"/>
        </pc:sldMkLst>
      </pc:sldChg>
      <pc:sldChg chg="addSp delSp modSp add del setBg delDesignElem">
        <pc:chgData name="Céline Kunnen" userId="89aa7a2b-d8d1-47dd-8231-9f166efe5a07" providerId="ADAL" clId="{F3830A4D-D3D4-48B5-9368-FADD0AAA0175}" dt="2023-06-13T08:05:41.713" v="1557"/>
        <pc:sldMkLst>
          <pc:docMk/>
          <pc:sldMk cId="3606394901" sldId="505"/>
        </pc:sldMkLst>
        <pc:spChg chg="add del mod">
          <ac:chgData name="Céline Kunnen" userId="89aa7a2b-d8d1-47dd-8231-9f166efe5a07" providerId="ADAL" clId="{F3830A4D-D3D4-48B5-9368-FADD0AAA0175}" dt="2023-06-13T08:05:41.086" v="1556"/>
          <ac:spMkLst>
            <pc:docMk/>
            <pc:sldMk cId="3606394901" sldId="505"/>
            <ac:spMk id="6" creationId="{3415C880-6240-9303-E9E1-51687E6271D9}"/>
          </ac:spMkLst>
        </pc:spChg>
        <pc:spChg chg="add del mod">
          <ac:chgData name="Céline Kunnen" userId="89aa7a2b-d8d1-47dd-8231-9f166efe5a07" providerId="ADAL" clId="{F3830A4D-D3D4-48B5-9368-FADD0AAA0175}" dt="2023-06-13T08:05:41.086" v="1556"/>
          <ac:spMkLst>
            <pc:docMk/>
            <pc:sldMk cId="3606394901" sldId="505"/>
            <ac:spMk id="7" creationId="{2D2A2112-9EEA-1241-1C8E-1F9E1CED8D59}"/>
          </ac:spMkLst>
        </pc:spChg>
        <pc:spChg chg="add del mod">
          <ac:chgData name="Céline Kunnen" userId="89aa7a2b-d8d1-47dd-8231-9f166efe5a07" providerId="ADAL" clId="{F3830A4D-D3D4-48B5-9368-FADD0AAA0175}" dt="2023-06-13T08:05:41.086" v="1556"/>
          <ac:spMkLst>
            <pc:docMk/>
            <pc:sldMk cId="3606394901" sldId="505"/>
            <ac:spMk id="8" creationId="{2A4BD746-6D3B-249A-0E64-F41356E40AD0}"/>
          </ac:spMkLst>
        </pc:spChg>
        <pc:spChg chg="add del">
          <ac:chgData name="Céline Kunnen" userId="89aa7a2b-d8d1-47dd-8231-9f166efe5a07" providerId="ADAL" clId="{F3830A4D-D3D4-48B5-9368-FADD0AAA0175}" dt="2023-06-13T08:05:41.713" v="1557"/>
          <ac:spMkLst>
            <pc:docMk/>
            <pc:sldMk cId="3606394901" sldId="505"/>
            <ac:spMk id="17" creationId="{7B831B6F-405A-4B47-B9BB-5CA88F285844}"/>
          </ac:spMkLst>
        </pc:spChg>
        <pc:spChg chg="add del">
          <ac:chgData name="Céline Kunnen" userId="89aa7a2b-d8d1-47dd-8231-9f166efe5a07" providerId="ADAL" clId="{F3830A4D-D3D4-48B5-9368-FADD0AAA0175}" dt="2023-06-13T08:05:41.713" v="1557"/>
          <ac:spMkLst>
            <pc:docMk/>
            <pc:sldMk cId="3606394901" sldId="505"/>
            <ac:spMk id="19" creationId="{15109354-9C5D-4F8C-B0E6-D1043C7BF20A}"/>
          </ac:spMkLst>
        </pc:spChg>
        <pc:spChg chg="add del">
          <ac:chgData name="Céline Kunnen" userId="89aa7a2b-d8d1-47dd-8231-9f166efe5a07" providerId="ADAL" clId="{F3830A4D-D3D4-48B5-9368-FADD0AAA0175}" dt="2023-06-13T08:05:41.713" v="1557"/>
          <ac:spMkLst>
            <pc:docMk/>
            <pc:sldMk cId="3606394901" sldId="505"/>
            <ac:spMk id="21" creationId="{49B530FE-A87D-41A0-A920-ADC6539EAA44}"/>
          </ac:spMkLst>
        </pc:spChg>
      </pc:sldChg>
      <pc:sldChg chg="addSp delSp modSp del mod">
        <pc:chgData name="Céline Kunnen" userId="89aa7a2b-d8d1-47dd-8231-9f166efe5a07" providerId="ADAL" clId="{F3830A4D-D3D4-48B5-9368-FADD0AAA0175}" dt="2023-06-13T08:12:45.130" v="1674" actId="21"/>
        <pc:sldMkLst>
          <pc:docMk/>
          <pc:sldMk cId="2870900961" sldId="506"/>
        </pc:sldMkLst>
        <pc:spChg chg="del mod">
          <ac:chgData name="Céline Kunnen" userId="89aa7a2b-d8d1-47dd-8231-9f166efe5a07" providerId="ADAL" clId="{F3830A4D-D3D4-48B5-9368-FADD0AAA0175}" dt="2023-06-13T08:11:42.880" v="1599" actId="478"/>
          <ac:spMkLst>
            <pc:docMk/>
            <pc:sldMk cId="2870900961" sldId="506"/>
            <ac:spMk id="2" creationId="{CB33CBB9-FDA3-42C2-8C9E-BC23AC1683FD}"/>
          </ac:spMkLst>
        </pc:spChg>
        <pc:spChg chg="mod">
          <ac:chgData name="Céline Kunnen" userId="89aa7a2b-d8d1-47dd-8231-9f166efe5a07" providerId="ADAL" clId="{F3830A4D-D3D4-48B5-9368-FADD0AAA0175}" dt="2023-06-13T08:12:45.130" v="1674" actId="21"/>
          <ac:spMkLst>
            <pc:docMk/>
            <pc:sldMk cId="2870900961" sldId="506"/>
            <ac:spMk id="3" creationId="{0C14720A-C444-4395-83D9-69DAE7BDB8C8}"/>
          </ac:spMkLst>
        </pc:spChg>
        <pc:spChg chg="del">
          <ac:chgData name="Céline Kunnen" userId="89aa7a2b-d8d1-47dd-8231-9f166efe5a07" providerId="ADAL" clId="{F3830A4D-D3D4-48B5-9368-FADD0AAA0175}" dt="2023-06-13T08:11:34.308" v="1597" actId="478"/>
          <ac:spMkLst>
            <pc:docMk/>
            <pc:sldMk cId="2870900961" sldId="506"/>
            <ac:spMk id="6" creationId="{F2CA2A78-C580-43E5-9F5D-156E0381C6F4}"/>
          </ac:spMkLst>
        </pc:spChg>
        <pc:spChg chg="add del mod">
          <ac:chgData name="Céline Kunnen" userId="89aa7a2b-d8d1-47dd-8231-9f166efe5a07" providerId="ADAL" clId="{F3830A4D-D3D4-48B5-9368-FADD0AAA0175}" dt="2023-06-13T08:11:44.369" v="1600" actId="478"/>
          <ac:spMkLst>
            <pc:docMk/>
            <pc:sldMk cId="2870900961" sldId="506"/>
            <ac:spMk id="8" creationId="{071C7725-4F52-E9DE-A5A6-E55AB3B010DB}"/>
          </ac:spMkLst>
        </pc:spChg>
      </pc:sldChg>
      <pc:sldChg chg="del">
        <pc:chgData name="Céline Kunnen" userId="89aa7a2b-d8d1-47dd-8231-9f166efe5a07" providerId="ADAL" clId="{F3830A4D-D3D4-48B5-9368-FADD0AAA0175}" dt="2023-06-02T07:48:54.844" v="469" actId="47"/>
        <pc:sldMkLst>
          <pc:docMk/>
          <pc:sldMk cId="1051803871" sldId="507"/>
        </pc:sldMkLst>
      </pc:sldChg>
      <pc:sldChg chg="addSp delSp modSp del mod">
        <pc:chgData name="Céline Kunnen" userId="89aa7a2b-d8d1-47dd-8231-9f166efe5a07" providerId="ADAL" clId="{F3830A4D-D3D4-48B5-9368-FADD0AAA0175}" dt="2023-06-13T08:34:15.409" v="2100" actId="47"/>
        <pc:sldMkLst>
          <pc:docMk/>
          <pc:sldMk cId="4001400625" sldId="507"/>
        </pc:sldMkLst>
        <pc:spChg chg="del">
          <ac:chgData name="Céline Kunnen" userId="89aa7a2b-d8d1-47dd-8231-9f166efe5a07" providerId="ADAL" clId="{F3830A4D-D3D4-48B5-9368-FADD0AAA0175}" dt="2023-06-13T08:11:56.897" v="1603" actId="478"/>
          <ac:spMkLst>
            <pc:docMk/>
            <pc:sldMk cId="4001400625" sldId="507"/>
            <ac:spMk id="2" creationId="{CB33CBB9-FDA3-42C2-8C9E-BC23AC1683FD}"/>
          </ac:spMkLst>
        </pc:spChg>
        <pc:spChg chg="mod">
          <ac:chgData name="Céline Kunnen" userId="89aa7a2b-d8d1-47dd-8231-9f166efe5a07" providerId="ADAL" clId="{F3830A4D-D3D4-48B5-9368-FADD0AAA0175}" dt="2023-06-13T08:12:03.253" v="1606" actId="1076"/>
          <ac:spMkLst>
            <pc:docMk/>
            <pc:sldMk cId="4001400625" sldId="507"/>
            <ac:spMk id="3" creationId="{0C14720A-C444-4395-83D9-69DAE7BDB8C8}"/>
          </ac:spMkLst>
        </pc:spChg>
        <pc:spChg chg="add del mod">
          <ac:chgData name="Céline Kunnen" userId="89aa7a2b-d8d1-47dd-8231-9f166efe5a07" providerId="ADAL" clId="{F3830A4D-D3D4-48B5-9368-FADD0AAA0175}" dt="2023-06-13T08:11:58.368" v="1604" actId="478"/>
          <ac:spMkLst>
            <pc:docMk/>
            <pc:sldMk cId="4001400625" sldId="507"/>
            <ac:spMk id="8" creationId="{568145FD-BCEF-3841-87FB-CDD8C7A2868A}"/>
          </ac:spMkLst>
        </pc:spChg>
        <pc:spChg chg="del">
          <ac:chgData name="Céline Kunnen" userId="89aa7a2b-d8d1-47dd-8231-9f166efe5a07" providerId="ADAL" clId="{F3830A4D-D3D4-48B5-9368-FADD0AAA0175}" dt="2023-06-13T08:11:59.294" v="1605" actId="478"/>
          <ac:spMkLst>
            <pc:docMk/>
            <pc:sldMk cId="4001400625" sldId="507"/>
            <ac:spMk id="10" creationId="{CF01FB65-7713-439D-945D-572EABFF5CBF}"/>
          </ac:spMkLst>
        </pc:spChg>
      </pc:sldChg>
      <pc:sldChg chg="del">
        <pc:chgData name="Céline Kunnen" userId="89aa7a2b-d8d1-47dd-8231-9f166efe5a07" providerId="ADAL" clId="{F3830A4D-D3D4-48B5-9368-FADD0AAA0175}" dt="2023-06-02T07:48:56.007" v="476" actId="47"/>
        <pc:sldMkLst>
          <pc:docMk/>
          <pc:sldMk cId="2281599413" sldId="508"/>
        </pc:sldMkLst>
      </pc:sldChg>
      <pc:sldChg chg="modSp add mod">
        <pc:chgData name="Céline Kunnen" userId="89aa7a2b-d8d1-47dd-8231-9f166efe5a07" providerId="ADAL" clId="{F3830A4D-D3D4-48B5-9368-FADD0AAA0175}" dt="2023-06-13T08:30:22.738" v="2069" actId="1076"/>
        <pc:sldMkLst>
          <pc:docMk/>
          <pc:sldMk cId="2581312930" sldId="508"/>
        </pc:sldMkLst>
        <pc:spChg chg="mod">
          <ac:chgData name="Céline Kunnen" userId="89aa7a2b-d8d1-47dd-8231-9f166efe5a07" providerId="ADAL" clId="{F3830A4D-D3D4-48B5-9368-FADD0AAA0175}" dt="2023-06-13T08:18:26.659" v="1832" actId="20577"/>
          <ac:spMkLst>
            <pc:docMk/>
            <pc:sldMk cId="2581312930" sldId="508"/>
            <ac:spMk id="2" creationId="{CB33CBB9-FDA3-42C2-8C9E-BC23AC1683FD}"/>
          </ac:spMkLst>
        </pc:spChg>
        <pc:spChg chg="mod">
          <ac:chgData name="Céline Kunnen" userId="89aa7a2b-d8d1-47dd-8231-9f166efe5a07" providerId="ADAL" clId="{F3830A4D-D3D4-48B5-9368-FADD0AAA0175}" dt="2023-06-13T08:18:56.591" v="1836" actId="27636"/>
          <ac:spMkLst>
            <pc:docMk/>
            <pc:sldMk cId="2581312930" sldId="508"/>
            <ac:spMk id="3" creationId="{0C14720A-C444-4395-83D9-69DAE7BDB8C8}"/>
          </ac:spMkLst>
        </pc:spChg>
        <pc:spChg chg="mod">
          <ac:chgData name="Céline Kunnen" userId="89aa7a2b-d8d1-47dd-8231-9f166efe5a07" providerId="ADAL" clId="{F3830A4D-D3D4-48B5-9368-FADD0AAA0175}" dt="2023-06-13T08:30:22.738" v="2069" actId="1076"/>
          <ac:spMkLst>
            <pc:docMk/>
            <pc:sldMk cId="2581312930" sldId="508"/>
            <ac:spMk id="6" creationId="{F2CA2A78-C580-43E5-9F5D-156E0381C6F4}"/>
          </ac:spMkLst>
        </pc:spChg>
      </pc:sldChg>
      <pc:sldChg chg="del">
        <pc:chgData name="Céline Kunnen" userId="89aa7a2b-d8d1-47dd-8231-9f166efe5a07" providerId="ADAL" clId="{F3830A4D-D3D4-48B5-9368-FADD0AAA0175}" dt="2023-06-02T07:49:09.528" v="500" actId="47"/>
        <pc:sldMkLst>
          <pc:docMk/>
          <pc:sldMk cId="154803775" sldId="509"/>
        </pc:sldMkLst>
      </pc:sldChg>
      <pc:sldChg chg="modSp add mod">
        <pc:chgData name="Céline Kunnen" userId="89aa7a2b-d8d1-47dd-8231-9f166efe5a07" providerId="ADAL" clId="{F3830A4D-D3D4-48B5-9368-FADD0AAA0175}" dt="2023-06-13T08:30:36.920" v="2070" actId="255"/>
        <pc:sldMkLst>
          <pc:docMk/>
          <pc:sldMk cId="1079875450" sldId="509"/>
        </pc:sldMkLst>
        <pc:spChg chg="mod">
          <ac:chgData name="Céline Kunnen" userId="89aa7a2b-d8d1-47dd-8231-9f166efe5a07" providerId="ADAL" clId="{F3830A4D-D3D4-48B5-9368-FADD0AAA0175}" dt="2023-06-13T08:30:36.920" v="2070" actId="255"/>
          <ac:spMkLst>
            <pc:docMk/>
            <pc:sldMk cId="1079875450" sldId="509"/>
            <ac:spMk id="3" creationId="{0C14720A-C444-4395-83D9-69DAE7BDB8C8}"/>
          </ac:spMkLst>
        </pc:spChg>
      </pc:sldChg>
      <pc:sldChg chg="del">
        <pc:chgData name="Céline Kunnen" userId="89aa7a2b-d8d1-47dd-8231-9f166efe5a07" providerId="ADAL" clId="{F3830A4D-D3D4-48B5-9368-FADD0AAA0175}" dt="2023-06-02T07:48:55.504" v="473" actId="47"/>
        <pc:sldMkLst>
          <pc:docMk/>
          <pc:sldMk cId="1731166282" sldId="510"/>
        </pc:sldMkLst>
      </pc:sldChg>
      <pc:sldChg chg="modSp add mod">
        <pc:chgData name="Céline Kunnen" userId="89aa7a2b-d8d1-47dd-8231-9f166efe5a07" providerId="ADAL" clId="{F3830A4D-D3D4-48B5-9368-FADD0AAA0175}" dt="2023-06-13T08:26:58.858" v="2036" actId="27636"/>
        <pc:sldMkLst>
          <pc:docMk/>
          <pc:sldMk cId="1899911686" sldId="510"/>
        </pc:sldMkLst>
        <pc:spChg chg="mod">
          <ac:chgData name="Céline Kunnen" userId="89aa7a2b-d8d1-47dd-8231-9f166efe5a07" providerId="ADAL" clId="{F3830A4D-D3D4-48B5-9368-FADD0AAA0175}" dt="2023-06-13T08:26:58.858" v="2036" actId="27636"/>
          <ac:spMkLst>
            <pc:docMk/>
            <pc:sldMk cId="1899911686" sldId="510"/>
            <ac:spMk id="3" creationId="{0C14720A-C444-4395-83D9-69DAE7BDB8C8}"/>
          </ac:spMkLst>
        </pc:spChg>
      </pc:sldChg>
      <pc:sldChg chg="modSp del mod">
        <pc:chgData name="Céline Kunnen" userId="89aa7a2b-d8d1-47dd-8231-9f166efe5a07" providerId="ADAL" clId="{F3830A4D-D3D4-48B5-9368-FADD0AAA0175}" dt="2023-06-13T08:34:31.789" v="2101" actId="47"/>
        <pc:sldMkLst>
          <pc:docMk/>
          <pc:sldMk cId="3324575688" sldId="511"/>
        </pc:sldMkLst>
        <pc:spChg chg="mod">
          <ac:chgData name="Céline Kunnen" userId="89aa7a2b-d8d1-47dd-8231-9f166efe5a07" providerId="ADAL" clId="{F3830A4D-D3D4-48B5-9368-FADD0AAA0175}" dt="2023-06-13T08:31:44.886" v="2083" actId="27636"/>
          <ac:spMkLst>
            <pc:docMk/>
            <pc:sldMk cId="3324575688" sldId="511"/>
            <ac:spMk id="3" creationId="{0C14720A-C444-4395-83D9-69DAE7BDB8C8}"/>
          </ac:spMkLst>
        </pc:spChg>
      </pc:sldChg>
      <pc:sldChg chg="del ord">
        <pc:chgData name="Céline Kunnen" userId="89aa7a2b-d8d1-47dd-8231-9f166efe5a07" providerId="ADAL" clId="{F3830A4D-D3D4-48B5-9368-FADD0AAA0175}" dt="2023-06-13T08:30:10.126" v="2067"/>
        <pc:sldMkLst>
          <pc:docMk/>
          <pc:sldMk cId="3906006892" sldId="512"/>
        </pc:sldMkLst>
      </pc:sldChg>
      <pc:sldChg chg="del ord">
        <pc:chgData name="Céline Kunnen" userId="89aa7a2b-d8d1-47dd-8231-9f166efe5a07" providerId="ADAL" clId="{F3830A4D-D3D4-48B5-9368-FADD0AAA0175}" dt="2023-06-13T08:30:06.929" v="2065"/>
        <pc:sldMkLst>
          <pc:docMk/>
          <pc:sldMk cId="91589010" sldId="513"/>
        </pc:sldMkLst>
      </pc:sldChg>
      <pc:sldChg chg="addSp modSp mod">
        <pc:chgData name="Céline Kunnen" userId="89aa7a2b-d8d1-47dd-8231-9f166efe5a07" providerId="ADAL" clId="{F3830A4D-D3D4-48B5-9368-FADD0AAA0175}" dt="2023-06-13T08:32:56.563" v="2099" actId="1076"/>
        <pc:sldMkLst>
          <pc:docMk/>
          <pc:sldMk cId="2032320122" sldId="514"/>
        </pc:sldMkLst>
        <pc:spChg chg="mod">
          <ac:chgData name="Céline Kunnen" userId="89aa7a2b-d8d1-47dd-8231-9f166efe5a07" providerId="ADAL" clId="{F3830A4D-D3D4-48B5-9368-FADD0AAA0175}" dt="2023-06-13T08:31:37.788" v="2080" actId="20577"/>
          <ac:spMkLst>
            <pc:docMk/>
            <pc:sldMk cId="2032320122" sldId="514"/>
            <ac:spMk id="2" creationId="{CB33CBB9-FDA3-42C2-8C9E-BC23AC1683FD}"/>
          </ac:spMkLst>
        </pc:spChg>
        <pc:spChg chg="mod">
          <ac:chgData name="Céline Kunnen" userId="89aa7a2b-d8d1-47dd-8231-9f166efe5a07" providerId="ADAL" clId="{F3830A4D-D3D4-48B5-9368-FADD0AAA0175}" dt="2023-06-13T08:31:40.400" v="2081" actId="6549"/>
          <ac:spMkLst>
            <pc:docMk/>
            <pc:sldMk cId="2032320122" sldId="514"/>
            <ac:spMk id="3" creationId="{0C14720A-C444-4395-83D9-69DAE7BDB8C8}"/>
          </ac:spMkLst>
        </pc:spChg>
        <pc:spChg chg="mod">
          <ac:chgData name="Céline Kunnen" userId="89aa7a2b-d8d1-47dd-8231-9f166efe5a07" providerId="ADAL" clId="{F3830A4D-D3D4-48B5-9368-FADD0AAA0175}" dt="2023-06-13T08:32:12.339" v="2089" actId="1076"/>
          <ac:spMkLst>
            <pc:docMk/>
            <pc:sldMk cId="2032320122" sldId="514"/>
            <ac:spMk id="6" creationId="{F2CA2A78-C580-43E5-9F5D-156E0381C6F4}"/>
          </ac:spMkLst>
        </pc:spChg>
        <pc:spChg chg="add mod">
          <ac:chgData name="Céline Kunnen" userId="89aa7a2b-d8d1-47dd-8231-9f166efe5a07" providerId="ADAL" clId="{F3830A4D-D3D4-48B5-9368-FADD0AAA0175}" dt="2023-06-13T08:32:56.563" v="2099" actId="1076"/>
          <ac:spMkLst>
            <pc:docMk/>
            <pc:sldMk cId="2032320122" sldId="514"/>
            <ac:spMk id="8" creationId="{2D20F94D-8C8E-911B-549D-40DBC047F0F2}"/>
          </ac:spMkLst>
        </pc:spChg>
      </pc:sldChg>
      <pc:sldChg chg="del">
        <pc:chgData name="Céline Kunnen" userId="89aa7a2b-d8d1-47dd-8231-9f166efe5a07" providerId="ADAL" clId="{F3830A4D-D3D4-48B5-9368-FADD0AAA0175}" dt="2023-06-02T07:49:03.745" v="495" actId="47"/>
        <pc:sldMkLst>
          <pc:docMk/>
          <pc:sldMk cId="3248065396" sldId="514"/>
        </pc:sldMkLst>
      </pc:sldChg>
      <pc:sldChg chg="modSp add del mod">
        <pc:chgData name="Céline Kunnen" userId="89aa7a2b-d8d1-47dd-8231-9f166efe5a07" providerId="ADAL" clId="{F3830A4D-D3D4-48B5-9368-FADD0AAA0175}" dt="2023-06-13T10:01:30.502" v="6302" actId="2696"/>
        <pc:sldMkLst>
          <pc:docMk/>
          <pc:sldMk cId="1289003456" sldId="515"/>
        </pc:sldMkLst>
        <pc:spChg chg="mod">
          <ac:chgData name="Céline Kunnen" userId="89aa7a2b-d8d1-47dd-8231-9f166efe5a07" providerId="ADAL" clId="{F3830A4D-D3D4-48B5-9368-FADD0AAA0175}" dt="2023-06-13T09:01:56.302" v="2404" actId="20577"/>
          <ac:spMkLst>
            <pc:docMk/>
            <pc:sldMk cId="1289003456" sldId="515"/>
            <ac:spMk id="2" creationId="{CB33CBB9-FDA3-42C2-8C9E-BC23AC1683FD}"/>
          </ac:spMkLst>
        </pc:spChg>
        <pc:spChg chg="mod">
          <ac:chgData name="Céline Kunnen" userId="89aa7a2b-d8d1-47dd-8231-9f166efe5a07" providerId="ADAL" clId="{F3830A4D-D3D4-48B5-9368-FADD0AAA0175}" dt="2023-06-13T09:02:10.599" v="2413" actId="20577"/>
          <ac:spMkLst>
            <pc:docMk/>
            <pc:sldMk cId="1289003456" sldId="515"/>
            <ac:spMk id="3" creationId="{0C14720A-C444-4395-83D9-69DAE7BDB8C8}"/>
          </ac:spMkLst>
        </pc:spChg>
        <pc:spChg chg="mod">
          <ac:chgData name="Céline Kunnen" userId="89aa7a2b-d8d1-47dd-8231-9f166efe5a07" providerId="ADAL" clId="{F3830A4D-D3D4-48B5-9368-FADD0AAA0175}" dt="2023-06-13T09:01:44.614" v="2360" actId="1076"/>
          <ac:spMkLst>
            <pc:docMk/>
            <pc:sldMk cId="1289003456" sldId="515"/>
            <ac:spMk id="6" creationId="{F2CA2A78-C580-43E5-9F5D-156E0381C6F4}"/>
          </ac:spMkLst>
        </pc:spChg>
      </pc:sldChg>
      <pc:sldChg chg="modSp add mod">
        <pc:chgData name="Céline Kunnen" userId="89aa7a2b-d8d1-47dd-8231-9f166efe5a07" providerId="ADAL" clId="{F3830A4D-D3D4-48B5-9368-FADD0AAA0175}" dt="2023-06-13T09:34:29.647" v="5358" actId="20577"/>
        <pc:sldMkLst>
          <pc:docMk/>
          <pc:sldMk cId="124448438" sldId="516"/>
        </pc:sldMkLst>
        <pc:spChg chg="mod">
          <ac:chgData name="Céline Kunnen" userId="89aa7a2b-d8d1-47dd-8231-9f166efe5a07" providerId="ADAL" clId="{F3830A4D-D3D4-48B5-9368-FADD0AAA0175}" dt="2023-06-13T09:02:38.470" v="2481" actId="20577"/>
          <ac:spMkLst>
            <pc:docMk/>
            <pc:sldMk cId="124448438" sldId="516"/>
            <ac:spMk id="2" creationId="{CB33CBB9-FDA3-42C2-8C9E-BC23AC1683FD}"/>
          </ac:spMkLst>
        </pc:spChg>
        <pc:spChg chg="mod">
          <ac:chgData name="Céline Kunnen" userId="89aa7a2b-d8d1-47dd-8231-9f166efe5a07" providerId="ADAL" clId="{F3830A4D-D3D4-48B5-9368-FADD0AAA0175}" dt="2023-06-13T09:34:29.647" v="5358" actId="20577"/>
          <ac:spMkLst>
            <pc:docMk/>
            <pc:sldMk cId="124448438" sldId="516"/>
            <ac:spMk id="3" creationId="{0C14720A-C444-4395-83D9-69DAE7BDB8C8}"/>
          </ac:spMkLst>
        </pc:spChg>
      </pc:sldChg>
      <pc:sldChg chg="modSp add mod ord">
        <pc:chgData name="Céline Kunnen" userId="89aa7a2b-d8d1-47dd-8231-9f166efe5a07" providerId="ADAL" clId="{F3830A4D-D3D4-48B5-9368-FADD0AAA0175}" dt="2023-06-13T10:10:42.228" v="6877" actId="20577"/>
        <pc:sldMkLst>
          <pc:docMk/>
          <pc:sldMk cId="2946824558" sldId="517"/>
        </pc:sldMkLst>
        <pc:spChg chg="mod">
          <ac:chgData name="Céline Kunnen" userId="89aa7a2b-d8d1-47dd-8231-9f166efe5a07" providerId="ADAL" clId="{F3830A4D-D3D4-48B5-9368-FADD0AAA0175}" dt="2023-06-13T09:05:10.183" v="2894" actId="20577"/>
          <ac:spMkLst>
            <pc:docMk/>
            <pc:sldMk cId="2946824558" sldId="517"/>
            <ac:spMk id="2" creationId="{CB33CBB9-FDA3-42C2-8C9E-BC23AC1683FD}"/>
          </ac:spMkLst>
        </pc:spChg>
        <pc:spChg chg="mod">
          <ac:chgData name="Céline Kunnen" userId="89aa7a2b-d8d1-47dd-8231-9f166efe5a07" providerId="ADAL" clId="{F3830A4D-D3D4-48B5-9368-FADD0AAA0175}" dt="2023-06-13T10:10:42.228" v="6877" actId="20577"/>
          <ac:spMkLst>
            <pc:docMk/>
            <pc:sldMk cId="2946824558" sldId="517"/>
            <ac:spMk id="3" creationId="{0C14720A-C444-4395-83D9-69DAE7BDB8C8}"/>
          </ac:spMkLst>
        </pc:spChg>
      </pc:sldChg>
      <pc:sldChg chg="modSp add mod ord">
        <pc:chgData name="Céline Kunnen" userId="89aa7a2b-d8d1-47dd-8231-9f166efe5a07" providerId="ADAL" clId="{F3830A4D-D3D4-48B5-9368-FADD0AAA0175}" dt="2023-06-13T09:08:49.078" v="3620" actId="20577"/>
        <pc:sldMkLst>
          <pc:docMk/>
          <pc:sldMk cId="1170138774" sldId="518"/>
        </pc:sldMkLst>
        <pc:spChg chg="mod">
          <ac:chgData name="Céline Kunnen" userId="89aa7a2b-d8d1-47dd-8231-9f166efe5a07" providerId="ADAL" clId="{F3830A4D-D3D4-48B5-9368-FADD0AAA0175}" dt="2023-06-13T09:08:11.765" v="3467" actId="20577"/>
          <ac:spMkLst>
            <pc:docMk/>
            <pc:sldMk cId="1170138774" sldId="518"/>
            <ac:spMk id="2" creationId="{00000000-0000-0000-0000-000000000000}"/>
          </ac:spMkLst>
        </pc:spChg>
        <pc:spChg chg="mod">
          <ac:chgData name="Céline Kunnen" userId="89aa7a2b-d8d1-47dd-8231-9f166efe5a07" providerId="ADAL" clId="{F3830A4D-D3D4-48B5-9368-FADD0AAA0175}" dt="2023-06-13T09:08:49.078" v="3620" actId="20577"/>
          <ac:spMkLst>
            <pc:docMk/>
            <pc:sldMk cId="1170138774" sldId="518"/>
            <ac:spMk id="3" creationId="{00000000-0000-0000-0000-000000000000}"/>
          </ac:spMkLst>
        </pc:spChg>
      </pc:sldChg>
      <pc:sldChg chg="modSp add mod ord">
        <pc:chgData name="Céline Kunnen" userId="89aa7a2b-d8d1-47dd-8231-9f166efe5a07" providerId="ADAL" clId="{F3830A4D-D3D4-48B5-9368-FADD0AAA0175}" dt="2023-06-13T09:12:23.359" v="3843" actId="20577"/>
        <pc:sldMkLst>
          <pc:docMk/>
          <pc:sldMk cId="1890427452" sldId="519"/>
        </pc:sldMkLst>
        <pc:spChg chg="mod">
          <ac:chgData name="Céline Kunnen" userId="89aa7a2b-d8d1-47dd-8231-9f166efe5a07" providerId="ADAL" clId="{F3830A4D-D3D4-48B5-9368-FADD0AAA0175}" dt="2023-06-13T09:12:23.359" v="3843" actId="20577"/>
          <ac:spMkLst>
            <pc:docMk/>
            <pc:sldMk cId="1890427452" sldId="519"/>
            <ac:spMk id="2" creationId="{CB33CBB9-FDA3-42C2-8C9E-BC23AC1683FD}"/>
          </ac:spMkLst>
        </pc:spChg>
        <pc:spChg chg="mod">
          <ac:chgData name="Céline Kunnen" userId="89aa7a2b-d8d1-47dd-8231-9f166efe5a07" providerId="ADAL" clId="{F3830A4D-D3D4-48B5-9368-FADD0AAA0175}" dt="2023-06-13T09:12:07.895" v="3832" actId="15"/>
          <ac:spMkLst>
            <pc:docMk/>
            <pc:sldMk cId="1890427452" sldId="519"/>
            <ac:spMk id="3" creationId="{0C14720A-C444-4395-83D9-69DAE7BDB8C8}"/>
          </ac:spMkLst>
        </pc:spChg>
      </pc:sldChg>
      <pc:sldChg chg="modSp add mod">
        <pc:chgData name="Céline Kunnen" userId="89aa7a2b-d8d1-47dd-8231-9f166efe5a07" providerId="ADAL" clId="{F3830A4D-D3D4-48B5-9368-FADD0AAA0175}" dt="2023-06-13T09:15:39.816" v="4085" actId="115"/>
        <pc:sldMkLst>
          <pc:docMk/>
          <pc:sldMk cId="2289453794" sldId="520"/>
        </pc:sldMkLst>
        <pc:spChg chg="mod">
          <ac:chgData name="Céline Kunnen" userId="89aa7a2b-d8d1-47dd-8231-9f166efe5a07" providerId="ADAL" clId="{F3830A4D-D3D4-48B5-9368-FADD0AAA0175}" dt="2023-06-13T09:13:32.543" v="3906" actId="20577"/>
          <ac:spMkLst>
            <pc:docMk/>
            <pc:sldMk cId="2289453794" sldId="520"/>
            <ac:spMk id="2" creationId="{CB33CBB9-FDA3-42C2-8C9E-BC23AC1683FD}"/>
          </ac:spMkLst>
        </pc:spChg>
        <pc:spChg chg="mod">
          <ac:chgData name="Céline Kunnen" userId="89aa7a2b-d8d1-47dd-8231-9f166efe5a07" providerId="ADAL" clId="{F3830A4D-D3D4-48B5-9368-FADD0AAA0175}" dt="2023-06-13T09:15:39.816" v="4085" actId="115"/>
          <ac:spMkLst>
            <pc:docMk/>
            <pc:sldMk cId="2289453794" sldId="520"/>
            <ac:spMk id="3" creationId="{0C14720A-C444-4395-83D9-69DAE7BDB8C8}"/>
          </ac:spMkLst>
        </pc:spChg>
        <pc:spChg chg="mod">
          <ac:chgData name="Céline Kunnen" userId="89aa7a2b-d8d1-47dd-8231-9f166efe5a07" providerId="ADAL" clId="{F3830A4D-D3D4-48B5-9368-FADD0AAA0175}" dt="2023-06-13T09:14:37.613" v="4066" actId="1076"/>
          <ac:spMkLst>
            <pc:docMk/>
            <pc:sldMk cId="2289453794" sldId="520"/>
            <ac:spMk id="6" creationId="{F2CA2A78-C580-43E5-9F5D-156E0381C6F4}"/>
          </ac:spMkLst>
        </pc:spChg>
      </pc:sldChg>
      <pc:sldChg chg="delSp modSp add mod">
        <pc:chgData name="Céline Kunnen" userId="89aa7a2b-d8d1-47dd-8231-9f166efe5a07" providerId="ADAL" clId="{F3830A4D-D3D4-48B5-9368-FADD0AAA0175}" dt="2023-06-13T09:17:27.105" v="4139" actId="115"/>
        <pc:sldMkLst>
          <pc:docMk/>
          <pc:sldMk cId="3384850747" sldId="521"/>
        </pc:sldMkLst>
        <pc:spChg chg="mod">
          <ac:chgData name="Céline Kunnen" userId="89aa7a2b-d8d1-47dd-8231-9f166efe5a07" providerId="ADAL" clId="{F3830A4D-D3D4-48B5-9368-FADD0AAA0175}" dt="2023-06-13T09:17:27.105" v="4139" actId="115"/>
          <ac:spMkLst>
            <pc:docMk/>
            <pc:sldMk cId="3384850747" sldId="521"/>
            <ac:spMk id="3" creationId="{0C14720A-C444-4395-83D9-69DAE7BDB8C8}"/>
          </ac:spMkLst>
        </pc:spChg>
        <pc:spChg chg="del">
          <ac:chgData name="Céline Kunnen" userId="89aa7a2b-d8d1-47dd-8231-9f166efe5a07" providerId="ADAL" clId="{F3830A4D-D3D4-48B5-9368-FADD0AAA0175}" dt="2023-06-13T09:15:47.846" v="4087" actId="478"/>
          <ac:spMkLst>
            <pc:docMk/>
            <pc:sldMk cId="3384850747" sldId="521"/>
            <ac:spMk id="6" creationId="{F2CA2A78-C580-43E5-9F5D-156E0381C6F4}"/>
          </ac:spMkLst>
        </pc:spChg>
      </pc:sldChg>
      <pc:sldChg chg="modSp add mod">
        <pc:chgData name="Céline Kunnen" userId="89aa7a2b-d8d1-47dd-8231-9f166efe5a07" providerId="ADAL" clId="{F3830A4D-D3D4-48B5-9368-FADD0AAA0175}" dt="2023-06-13T09:24:47.968" v="4784" actId="1076"/>
        <pc:sldMkLst>
          <pc:docMk/>
          <pc:sldMk cId="1087123621" sldId="522"/>
        </pc:sldMkLst>
        <pc:spChg chg="mod">
          <ac:chgData name="Céline Kunnen" userId="89aa7a2b-d8d1-47dd-8231-9f166efe5a07" providerId="ADAL" clId="{F3830A4D-D3D4-48B5-9368-FADD0AAA0175}" dt="2023-06-13T09:18:06.214" v="4168" actId="20577"/>
          <ac:spMkLst>
            <pc:docMk/>
            <pc:sldMk cId="1087123621" sldId="522"/>
            <ac:spMk id="2" creationId="{CB33CBB9-FDA3-42C2-8C9E-BC23AC1683FD}"/>
          </ac:spMkLst>
        </pc:spChg>
        <pc:spChg chg="mod">
          <ac:chgData name="Céline Kunnen" userId="89aa7a2b-d8d1-47dd-8231-9f166efe5a07" providerId="ADAL" clId="{F3830A4D-D3D4-48B5-9368-FADD0AAA0175}" dt="2023-06-13T09:24:47.968" v="4784" actId="1076"/>
          <ac:spMkLst>
            <pc:docMk/>
            <pc:sldMk cId="1087123621" sldId="522"/>
            <ac:spMk id="3" creationId="{0C14720A-C444-4395-83D9-69DAE7BDB8C8}"/>
          </ac:spMkLst>
        </pc:spChg>
      </pc:sldChg>
      <pc:sldChg chg="add del">
        <pc:chgData name="Céline Kunnen" userId="89aa7a2b-d8d1-47dd-8231-9f166efe5a07" providerId="ADAL" clId="{F3830A4D-D3D4-48B5-9368-FADD0AAA0175}" dt="2023-06-13T09:17:43.667" v="4141" actId="2696"/>
        <pc:sldMkLst>
          <pc:docMk/>
          <pc:sldMk cId="3201157759" sldId="522"/>
        </pc:sldMkLst>
      </pc:sldChg>
      <pc:sldChg chg="modSp add mod">
        <pc:chgData name="Céline Kunnen" userId="89aa7a2b-d8d1-47dd-8231-9f166efe5a07" providerId="ADAL" clId="{F3830A4D-D3D4-48B5-9368-FADD0AAA0175}" dt="2023-06-13T09:24:31.767" v="4782" actId="1076"/>
        <pc:sldMkLst>
          <pc:docMk/>
          <pc:sldMk cId="2763179763" sldId="523"/>
        </pc:sldMkLst>
        <pc:spChg chg="mod">
          <ac:chgData name="Céline Kunnen" userId="89aa7a2b-d8d1-47dd-8231-9f166efe5a07" providerId="ADAL" clId="{F3830A4D-D3D4-48B5-9368-FADD0AAA0175}" dt="2023-06-13T09:24:24.614" v="4781" actId="20577"/>
          <ac:spMkLst>
            <pc:docMk/>
            <pc:sldMk cId="2763179763" sldId="523"/>
            <ac:spMk id="2" creationId="{CB33CBB9-FDA3-42C2-8C9E-BC23AC1683FD}"/>
          </ac:spMkLst>
        </pc:spChg>
        <pc:spChg chg="mod">
          <ac:chgData name="Céline Kunnen" userId="89aa7a2b-d8d1-47dd-8231-9f166efe5a07" providerId="ADAL" clId="{F3830A4D-D3D4-48B5-9368-FADD0AAA0175}" dt="2023-06-13T09:24:31.767" v="4782" actId="1076"/>
          <ac:spMkLst>
            <pc:docMk/>
            <pc:sldMk cId="2763179763" sldId="523"/>
            <ac:spMk id="3" creationId="{0C14720A-C444-4395-83D9-69DAE7BDB8C8}"/>
          </ac:spMkLst>
        </pc:spChg>
        <pc:spChg chg="mod">
          <ac:chgData name="Céline Kunnen" userId="89aa7a2b-d8d1-47dd-8231-9f166efe5a07" providerId="ADAL" clId="{F3830A4D-D3D4-48B5-9368-FADD0AAA0175}" dt="2023-06-13T09:19:18.241" v="4252" actId="1076"/>
          <ac:spMkLst>
            <pc:docMk/>
            <pc:sldMk cId="2763179763" sldId="523"/>
            <ac:spMk id="6" creationId="{F2CA2A78-C580-43E5-9F5D-156E0381C6F4}"/>
          </ac:spMkLst>
        </pc:spChg>
      </pc:sldChg>
      <pc:sldChg chg="addSp delSp modSp add mod">
        <pc:chgData name="Céline Kunnen" userId="89aa7a2b-d8d1-47dd-8231-9f166efe5a07" providerId="ADAL" clId="{F3830A4D-D3D4-48B5-9368-FADD0AAA0175}" dt="2023-06-13T10:08:57.397" v="6610" actId="20577"/>
        <pc:sldMkLst>
          <pc:docMk/>
          <pc:sldMk cId="2531915423" sldId="524"/>
        </pc:sldMkLst>
        <pc:spChg chg="del">
          <ac:chgData name="Céline Kunnen" userId="89aa7a2b-d8d1-47dd-8231-9f166efe5a07" providerId="ADAL" clId="{F3830A4D-D3D4-48B5-9368-FADD0AAA0175}" dt="2023-06-13T09:34:08.016" v="5350" actId="478"/>
          <ac:spMkLst>
            <pc:docMk/>
            <pc:sldMk cId="2531915423" sldId="524"/>
            <ac:spMk id="2" creationId="{CB33CBB9-FDA3-42C2-8C9E-BC23AC1683FD}"/>
          </ac:spMkLst>
        </pc:spChg>
        <pc:spChg chg="mod">
          <ac:chgData name="Céline Kunnen" userId="89aa7a2b-d8d1-47dd-8231-9f166efe5a07" providerId="ADAL" clId="{F3830A4D-D3D4-48B5-9368-FADD0AAA0175}" dt="2023-06-13T10:08:57.397" v="6610" actId="20577"/>
          <ac:spMkLst>
            <pc:docMk/>
            <pc:sldMk cId="2531915423" sldId="524"/>
            <ac:spMk id="3" creationId="{0C14720A-C444-4395-83D9-69DAE7BDB8C8}"/>
          </ac:spMkLst>
        </pc:spChg>
        <pc:spChg chg="del">
          <ac:chgData name="Céline Kunnen" userId="89aa7a2b-d8d1-47dd-8231-9f166efe5a07" providerId="ADAL" clId="{F3830A4D-D3D4-48B5-9368-FADD0AAA0175}" dt="2023-06-13T09:34:04.886" v="5349" actId="478"/>
          <ac:spMkLst>
            <pc:docMk/>
            <pc:sldMk cId="2531915423" sldId="524"/>
            <ac:spMk id="6" creationId="{F2CA2A78-C580-43E5-9F5D-156E0381C6F4}"/>
          </ac:spMkLst>
        </pc:spChg>
        <pc:spChg chg="add del mod">
          <ac:chgData name="Céline Kunnen" userId="89aa7a2b-d8d1-47dd-8231-9f166efe5a07" providerId="ADAL" clId="{F3830A4D-D3D4-48B5-9368-FADD0AAA0175}" dt="2023-06-13T09:34:09.277" v="5351" actId="478"/>
          <ac:spMkLst>
            <pc:docMk/>
            <pc:sldMk cId="2531915423" sldId="524"/>
            <ac:spMk id="10" creationId="{5E9BA407-6292-AE1D-4AFF-70BDDFD9FDA3}"/>
          </ac:spMkLst>
        </pc:spChg>
      </pc:sldChg>
      <pc:sldChg chg="modSp add mod">
        <pc:chgData name="Céline Kunnen" userId="89aa7a2b-d8d1-47dd-8231-9f166efe5a07" providerId="ADAL" clId="{F3830A4D-D3D4-48B5-9368-FADD0AAA0175}" dt="2023-06-13T10:10:08.614" v="6809" actId="20577"/>
        <pc:sldMkLst>
          <pc:docMk/>
          <pc:sldMk cId="305122358" sldId="525"/>
        </pc:sldMkLst>
        <pc:spChg chg="mod">
          <ac:chgData name="Céline Kunnen" userId="89aa7a2b-d8d1-47dd-8231-9f166efe5a07" providerId="ADAL" clId="{F3830A4D-D3D4-48B5-9368-FADD0AAA0175}" dt="2023-06-13T10:01:37.653" v="6321" actId="20577"/>
          <ac:spMkLst>
            <pc:docMk/>
            <pc:sldMk cId="305122358" sldId="525"/>
            <ac:spMk id="2" creationId="{CB33CBB9-FDA3-42C2-8C9E-BC23AC1683FD}"/>
          </ac:spMkLst>
        </pc:spChg>
        <pc:spChg chg="mod">
          <ac:chgData name="Céline Kunnen" userId="89aa7a2b-d8d1-47dd-8231-9f166efe5a07" providerId="ADAL" clId="{F3830A4D-D3D4-48B5-9368-FADD0AAA0175}" dt="2023-06-13T10:10:08.614" v="6809" actId="20577"/>
          <ac:spMkLst>
            <pc:docMk/>
            <pc:sldMk cId="305122358" sldId="525"/>
            <ac:spMk id="3" creationId="{0C14720A-C444-4395-83D9-69DAE7BDB8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4302231" cy="341064"/>
          </a:xfrm>
          <a:prstGeom prst="rect">
            <a:avLst/>
          </a:prstGeom>
        </p:spPr>
        <p:txBody>
          <a:bodyPr vert="horz" lIns="91422" tIns="45711" rIns="91422" bIns="45711" rtlCol="0"/>
          <a:lstStyle>
            <a:lvl1pPr algn="l">
              <a:defRPr sz="1200"/>
            </a:lvl1pPr>
          </a:lstStyle>
          <a:p>
            <a:endParaRPr lang="fr-FR"/>
          </a:p>
        </p:txBody>
      </p:sp>
      <p:sp>
        <p:nvSpPr>
          <p:cNvPr id="3" name="Espace réservé de la date 2"/>
          <p:cNvSpPr>
            <a:spLocks noGrp="1"/>
          </p:cNvSpPr>
          <p:nvPr>
            <p:ph type="dt" idx="1"/>
          </p:nvPr>
        </p:nvSpPr>
        <p:spPr>
          <a:xfrm>
            <a:off x="5623698" y="1"/>
            <a:ext cx="4302231" cy="341064"/>
          </a:xfrm>
          <a:prstGeom prst="rect">
            <a:avLst/>
          </a:prstGeom>
        </p:spPr>
        <p:txBody>
          <a:bodyPr vert="horz" lIns="91422" tIns="45711" rIns="91422" bIns="45711" rtlCol="0"/>
          <a:lstStyle>
            <a:lvl1pPr algn="r">
              <a:defRPr sz="1200"/>
            </a:lvl1pPr>
          </a:lstStyle>
          <a:p>
            <a:fld id="{70AE115D-D101-DB4D-9698-07824CF1F99C}" type="datetimeFigureOut">
              <a:rPr lang="fr-FR" smtClean="0"/>
              <a:t>15/06/2023</a:t>
            </a:fld>
            <a:endParaRPr lang="fr-FR"/>
          </a:p>
        </p:txBody>
      </p:sp>
      <p:sp>
        <p:nvSpPr>
          <p:cNvPr id="4" name="Espace réservé de l’image des diapositives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1422" tIns="45711" rIns="91422" bIns="45711" rtlCol="0" anchor="ctr"/>
          <a:lstStyle/>
          <a:p>
            <a:endParaRPr lang="fr-FR"/>
          </a:p>
        </p:txBody>
      </p:sp>
      <p:sp>
        <p:nvSpPr>
          <p:cNvPr id="5" name="Espace réservé des notes 4"/>
          <p:cNvSpPr>
            <a:spLocks noGrp="1"/>
          </p:cNvSpPr>
          <p:nvPr>
            <p:ph type="body" sz="quarter" idx="3"/>
          </p:nvPr>
        </p:nvSpPr>
        <p:spPr>
          <a:xfrm>
            <a:off x="992823" y="3271381"/>
            <a:ext cx="7942580" cy="2676585"/>
          </a:xfrm>
          <a:prstGeom prst="rect">
            <a:avLst/>
          </a:prstGeom>
        </p:spPr>
        <p:txBody>
          <a:bodyPr vert="horz" lIns="91422" tIns="45711" rIns="91422" bIns="4571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56613"/>
            <a:ext cx="4302231" cy="341063"/>
          </a:xfrm>
          <a:prstGeom prst="rect">
            <a:avLst/>
          </a:prstGeom>
        </p:spPr>
        <p:txBody>
          <a:bodyPr vert="horz" lIns="91422" tIns="45711" rIns="91422" bIns="4571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3698" y="6456613"/>
            <a:ext cx="4302231" cy="341063"/>
          </a:xfrm>
          <a:prstGeom prst="rect">
            <a:avLst/>
          </a:prstGeom>
        </p:spPr>
        <p:txBody>
          <a:bodyPr vert="horz" lIns="91422" tIns="45711" rIns="91422" bIns="45711" rtlCol="0" anchor="b"/>
          <a:lstStyle>
            <a:lvl1pPr algn="r">
              <a:defRPr sz="1200"/>
            </a:lvl1pPr>
          </a:lstStyle>
          <a:p>
            <a:fld id="{5F03548F-3E50-A44B-8491-14BC4410F4D1}" type="slidenum">
              <a:rPr lang="fr-FR" smtClean="0"/>
              <a:t>‹N°›</a:t>
            </a:fld>
            <a:endParaRPr lang="fr-FR"/>
          </a:p>
        </p:txBody>
      </p:sp>
    </p:spTree>
    <p:extLst>
      <p:ext uri="{BB962C8B-B14F-4D97-AF65-F5344CB8AC3E}">
        <p14:creationId xmlns:p14="http://schemas.microsoft.com/office/powerpoint/2010/main" val="379969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20</a:t>
            </a:fld>
            <a:endParaRPr lang="fr-FR"/>
          </a:p>
        </p:txBody>
      </p:sp>
    </p:spTree>
    <p:extLst>
      <p:ext uri="{BB962C8B-B14F-4D97-AF65-F5344CB8AC3E}">
        <p14:creationId xmlns:p14="http://schemas.microsoft.com/office/powerpoint/2010/main" val="312734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33</a:t>
            </a:fld>
            <a:endParaRPr lang="fr-FR"/>
          </a:p>
        </p:txBody>
      </p:sp>
    </p:spTree>
    <p:extLst>
      <p:ext uri="{BB962C8B-B14F-4D97-AF65-F5344CB8AC3E}">
        <p14:creationId xmlns:p14="http://schemas.microsoft.com/office/powerpoint/2010/main" val="282355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34</a:t>
            </a:fld>
            <a:endParaRPr lang="fr-FR"/>
          </a:p>
        </p:txBody>
      </p:sp>
    </p:spTree>
    <p:extLst>
      <p:ext uri="{BB962C8B-B14F-4D97-AF65-F5344CB8AC3E}">
        <p14:creationId xmlns:p14="http://schemas.microsoft.com/office/powerpoint/2010/main" val="297928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24</a:t>
            </a:fld>
            <a:endParaRPr lang="fr-FR"/>
          </a:p>
        </p:txBody>
      </p:sp>
    </p:spTree>
    <p:extLst>
      <p:ext uri="{BB962C8B-B14F-4D97-AF65-F5344CB8AC3E}">
        <p14:creationId xmlns:p14="http://schemas.microsoft.com/office/powerpoint/2010/main" val="412497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25</a:t>
            </a:fld>
            <a:endParaRPr lang="fr-FR"/>
          </a:p>
        </p:txBody>
      </p:sp>
    </p:spTree>
    <p:extLst>
      <p:ext uri="{BB962C8B-B14F-4D97-AF65-F5344CB8AC3E}">
        <p14:creationId xmlns:p14="http://schemas.microsoft.com/office/powerpoint/2010/main" val="56766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26</a:t>
            </a:fld>
            <a:endParaRPr lang="fr-FR"/>
          </a:p>
        </p:txBody>
      </p:sp>
    </p:spTree>
    <p:extLst>
      <p:ext uri="{BB962C8B-B14F-4D97-AF65-F5344CB8AC3E}">
        <p14:creationId xmlns:p14="http://schemas.microsoft.com/office/powerpoint/2010/main" val="357978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27</a:t>
            </a:fld>
            <a:endParaRPr lang="fr-FR"/>
          </a:p>
        </p:txBody>
      </p:sp>
    </p:spTree>
    <p:extLst>
      <p:ext uri="{BB962C8B-B14F-4D97-AF65-F5344CB8AC3E}">
        <p14:creationId xmlns:p14="http://schemas.microsoft.com/office/powerpoint/2010/main" val="415523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28</a:t>
            </a:fld>
            <a:endParaRPr lang="fr-FR"/>
          </a:p>
        </p:txBody>
      </p:sp>
    </p:spTree>
    <p:extLst>
      <p:ext uri="{BB962C8B-B14F-4D97-AF65-F5344CB8AC3E}">
        <p14:creationId xmlns:p14="http://schemas.microsoft.com/office/powerpoint/2010/main" val="112876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30</a:t>
            </a:fld>
            <a:endParaRPr lang="fr-FR"/>
          </a:p>
        </p:txBody>
      </p:sp>
    </p:spTree>
    <p:extLst>
      <p:ext uri="{BB962C8B-B14F-4D97-AF65-F5344CB8AC3E}">
        <p14:creationId xmlns:p14="http://schemas.microsoft.com/office/powerpoint/2010/main" val="158343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31</a:t>
            </a:fld>
            <a:endParaRPr lang="fr-FR"/>
          </a:p>
        </p:txBody>
      </p:sp>
    </p:spTree>
    <p:extLst>
      <p:ext uri="{BB962C8B-B14F-4D97-AF65-F5344CB8AC3E}">
        <p14:creationId xmlns:p14="http://schemas.microsoft.com/office/powerpoint/2010/main" val="2332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F03548F-3E50-A44B-8491-14BC4410F4D1}" type="slidenum">
              <a:rPr lang="fr-FR" smtClean="0"/>
              <a:t>32</a:t>
            </a:fld>
            <a:endParaRPr lang="fr-FR"/>
          </a:p>
        </p:txBody>
      </p:sp>
    </p:spTree>
    <p:extLst>
      <p:ext uri="{BB962C8B-B14F-4D97-AF65-F5344CB8AC3E}">
        <p14:creationId xmlns:p14="http://schemas.microsoft.com/office/powerpoint/2010/main" val="386708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946ACAC-48B3-0242-BF02-564FD1D03C22}" type="datetime1">
              <a:rPr lang="fr-BE" smtClean="0"/>
              <a:t>15-06-23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22096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523FDE5-EA1A-9B45-A2C0-279008B29404}" type="datetime1">
              <a:rPr lang="fr-BE" smtClean="0"/>
              <a:t>15-06-23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331816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3DA121-28CC-FA41-905B-81B0E19CD4F1}" type="datetime1">
              <a:rPr lang="fr-BE" smtClean="0"/>
              <a:t>15-06-23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297768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952777-84D8-F242-9BA5-C67DB2B646B4}" type="datetime1">
              <a:rPr lang="fr-BE" smtClean="0"/>
              <a:t>15-06-23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197460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3063B05-4F41-3142-8E48-FF1EA57A4A93}" type="datetime1">
              <a:rPr lang="fr-BE" smtClean="0"/>
              <a:t>15-06-23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42996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A2A0F4-83F1-CE45-B879-39C8E55209D6}" type="datetime1">
              <a:rPr lang="fr-BE" smtClean="0"/>
              <a:t>15-06-23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296923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5D848DF-30F0-B447-9635-320561A2F868}" type="datetime1">
              <a:rPr lang="fr-BE" smtClean="0"/>
              <a:t>15-06-23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198223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97B5129-8070-7A40-A9E1-A775C322D78B}" type="datetime1">
              <a:rPr lang="fr-BE" smtClean="0"/>
              <a:t>15-06-23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232341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D299B-AFDE-C543-A66F-C1674EB4FA32}" type="datetime1">
              <a:rPr lang="fr-BE" smtClean="0"/>
              <a:t>15-06-23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232941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CB52617-1C62-0347-9870-BBEECC397AF8}" type="datetime1">
              <a:rPr lang="fr-BE" smtClean="0"/>
              <a:t>15-06-23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88379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C6BE0D1-826F-7747-816D-9278C871CFE9}" type="datetime1">
              <a:rPr lang="fr-BE" smtClean="0"/>
              <a:t>15-06-23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93EAC9-9791-DB44-891A-0429FF3BFE20}" type="slidenum">
              <a:rPr lang="fr-FR" smtClean="0"/>
              <a:t>‹N°›</a:t>
            </a:fld>
            <a:endParaRPr lang="fr-FR"/>
          </a:p>
        </p:txBody>
      </p:sp>
    </p:spTree>
    <p:extLst>
      <p:ext uri="{BB962C8B-B14F-4D97-AF65-F5344CB8AC3E}">
        <p14:creationId xmlns:p14="http://schemas.microsoft.com/office/powerpoint/2010/main" val="193654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90521-EF86-1C44-9370-2B807B344620}" type="datetime1">
              <a:rPr lang="fr-BE" smtClean="0"/>
              <a:t>15-06-23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AC9-9791-DB44-891A-0429FF3BFE20}" type="slidenum">
              <a:rPr lang="fr-FR" smtClean="0"/>
              <a:t>‹N°›</a:t>
            </a:fld>
            <a:endParaRPr lang="fr-FR"/>
          </a:p>
        </p:txBody>
      </p:sp>
    </p:spTree>
    <p:extLst>
      <p:ext uri="{BB962C8B-B14F-4D97-AF65-F5344CB8AC3E}">
        <p14:creationId xmlns:p14="http://schemas.microsoft.com/office/powerpoint/2010/main" val="3406530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entrius.be/wolfpack/"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ondossier@centrius.be" TargetMode="External"/><Relationship Id="rId1" Type="http://schemas.openxmlformats.org/officeDocument/2006/relationships/slideLayout" Target="../slideLayouts/slideLayout4.xml"/><Relationship Id="rId5" Type="http://schemas.openxmlformats.org/officeDocument/2006/relationships/hyperlink" Target="http://www.centrius.be/" TargetMode="External"/><Relationship Id="rId4" Type="http://schemas.openxmlformats.org/officeDocument/2006/relationships/hyperlink" Target="mailto:ck@centrius.b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9997" y="1776106"/>
            <a:ext cx="11435379" cy="2406145"/>
          </a:xfrm>
        </p:spPr>
        <p:txBody>
          <a:bodyPr>
            <a:normAutofit/>
          </a:bodyPr>
          <a:lstStyle/>
          <a:p>
            <a:r>
              <a:rPr lang="fr-BE" sz="4000" b="1" dirty="0">
                <a:solidFill>
                  <a:schemeClr val="accent1"/>
                </a:solidFill>
                <a:latin typeface="Arial" panose="020B0604020202020204" pitchFamily="34" charset="0"/>
                <a:cs typeface="Arial" panose="020B0604020202020204" pitchFamily="34" charset="0"/>
              </a:rPr>
              <a:t>Après la constitution de la société: comment gérer sa société ?</a:t>
            </a:r>
            <a:br>
              <a:rPr lang="fr-BE" b="1" dirty="0">
                <a:solidFill>
                  <a:schemeClr val="bg1">
                    <a:lumMod val="50000"/>
                  </a:schemeClr>
                </a:solidFill>
                <a:latin typeface="Arial" panose="020B0604020202020204" pitchFamily="34" charset="0"/>
                <a:cs typeface="Arial" panose="020B0604020202020204" pitchFamily="34" charset="0"/>
              </a:rPr>
            </a:br>
            <a:endParaRPr lang="fr-BE" b="1" i="1" dirty="0">
              <a:solidFill>
                <a:schemeClr val="accent2"/>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394958" y="4707683"/>
            <a:ext cx="6784055" cy="1970423"/>
          </a:xfrm>
        </p:spPr>
        <p:txBody>
          <a:bodyPr>
            <a:normAutofit/>
          </a:bodyPr>
          <a:lstStyle/>
          <a:p>
            <a:pPr algn="r"/>
            <a:r>
              <a:rPr lang="fr-BE" sz="1600" dirty="0">
                <a:latin typeface="Arial" panose="020B0604020202020204" pitchFamily="34" charset="0"/>
                <a:cs typeface="Arial" panose="020B0604020202020204" pitchFamily="34" charset="0"/>
              </a:rPr>
              <a:t>	</a:t>
            </a:r>
          </a:p>
        </p:txBody>
      </p:sp>
      <p:sp>
        <p:nvSpPr>
          <p:cNvPr id="5" name="Espace réservé du numéro de diapositive 4">
            <a:extLst>
              <a:ext uri="{FF2B5EF4-FFF2-40B4-BE49-F238E27FC236}">
                <a16:creationId xmlns:a16="http://schemas.microsoft.com/office/drawing/2014/main" id="{21BF87B3-2717-EE4F-88D6-D83DF6830913}"/>
              </a:ext>
            </a:extLst>
          </p:cNvPr>
          <p:cNvSpPr>
            <a:spLocks noGrp="1"/>
          </p:cNvSpPr>
          <p:nvPr>
            <p:ph type="sldNum" sz="quarter" idx="12"/>
          </p:nvPr>
        </p:nvSpPr>
        <p:spPr/>
        <p:txBody>
          <a:bodyPr/>
          <a:lstStyle/>
          <a:p>
            <a:fld id="{5D93EAC9-9791-DB44-891A-0429FF3BFE20}" type="slidenum">
              <a:rPr lang="fr-FR" smtClean="0"/>
              <a:t>1</a:t>
            </a:fld>
            <a:endParaRPr lang="fr-FR"/>
          </a:p>
        </p:txBody>
      </p:sp>
      <p:pic>
        <p:nvPicPr>
          <p:cNvPr id="8" name="Image 7">
            <a:extLst>
              <a:ext uri="{FF2B5EF4-FFF2-40B4-BE49-F238E27FC236}">
                <a16:creationId xmlns:a16="http://schemas.microsoft.com/office/drawing/2014/main" id="{00087251-CCB9-A341-A08D-A3BE33FC8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9" y="347527"/>
            <a:ext cx="4306491" cy="1638568"/>
          </a:xfrm>
          <a:prstGeom prst="rect">
            <a:avLst/>
          </a:prstGeom>
        </p:spPr>
      </p:pic>
      <p:sp>
        <p:nvSpPr>
          <p:cNvPr id="4" name="ZoneTexte 3">
            <a:extLst>
              <a:ext uri="{FF2B5EF4-FFF2-40B4-BE49-F238E27FC236}">
                <a16:creationId xmlns:a16="http://schemas.microsoft.com/office/drawing/2014/main" id="{12C2F29E-A59C-4E2A-8687-673C96EAAA08}"/>
              </a:ext>
            </a:extLst>
          </p:cNvPr>
          <p:cNvSpPr txBox="1"/>
          <p:nvPr/>
        </p:nvSpPr>
        <p:spPr>
          <a:xfrm>
            <a:off x="4014281" y="3449378"/>
            <a:ext cx="4163438" cy="1831271"/>
          </a:xfrm>
          <a:prstGeom prst="rect">
            <a:avLst/>
          </a:prstGeom>
          <a:noFill/>
        </p:spPr>
        <p:txBody>
          <a:bodyPr wrap="square" rtlCol="0">
            <a:spAutoFit/>
          </a:bodyPr>
          <a:lstStyle/>
          <a:p>
            <a:pPr algn="ctr"/>
            <a:r>
              <a:rPr lang="fr-BE" sz="1400" b="1" dirty="0">
                <a:latin typeface="Arial" panose="020B0604020202020204" pitchFamily="34" charset="0"/>
                <a:cs typeface="Arial" panose="020B0604020202020204" pitchFamily="34" charset="0"/>
              </a:rPr>
              <a:t>Céline KUNNEN</a:t>
            </a:r>
          </a:p>
          <a:p>
            <a:pPr algn="ctr"/>
            <a:endParaRPr lang="fr-BE" dirty="0">
              <a:latin typeface="Arial" panose="020B0604020202020204" pitchFamily="34" charset="0"/>
              <a:cs typeface="Arial" panose="020B0604020202020204" pitchFamily="34" charset="0"/>
            </a:endParaRPr>
          </a:p>
          <a:p>
            <a:pPr algn="ctr"/>
            <a:r>
              <a:rPr lang="fr-BE" sz="1050" i="1" dirty="0">
                <a:latin typeface="Arial" panose="020B0604020202020204" pitchFamily="34" charset="0"/>
                <a:cs typeface="Arial" panose="020B0604020202020204" pitchFamily="34" charset="0"/>
              </a:rPr>
              <a:t>Avocate associée du Cabinet Centrius</a:t>
            </a:r>
          </a:p>
          <a:p>
            <a:pPr algn="ctr"/>
            <a:r>
              <a:rPr lang="fr-BE" sz="1050" i="1" dirty="0">
                <a:latin typeface="Arial" panose="020B0604020202020204" pitchFamily="34" charset="0"/>
                <a:cs typeface="Arial" panose="020B0604020202020204" pitchFamily="34" charset="0"/>
              </a:rPr>
              <a:t>Département social</a:t>
            </a:r>
          </a:p>
          <a:p>
            <a:pPr algn="ctr"/>
            <a:endParaRPr lang="fr-BE" sz="1050" i="1" dirty="0">
              <a:latin typeface="Arial" panose="020B0604020202020204" pitchFamily="34" charset="0"/>
              <a:cs typeface="Arial" panose="020B0604020202020204" pitchFamily="34" charset="0"/>
            </a:endParaRPr>
          </a:p>
          <a:p>
            <a:pPr algn="ctr"/>
            <a:r>
              <a:rPr lang="fr-BE" sz="1050" i="1" dirty="0">
                <a:latin typeface="Arial" panose="020B0604020202020204" pitchFamily="34" charset="0"/>
                <a:cs typeface="Arial" panose="020B0604020202020204" pitchFamily="34" charset="0"/>
              </a:rPr>
              <a:t>Médiatrice agréée en matière civile, commerciale et sociales</a:t>
            </a:r>
          </a:p>
          <a:p>
            <a:pPr algn="ctr"/>
            <a:endParaRPr lang="fr-BE" sz="1050" i="1" dirty="0">
              <a:latin typeface="Arial" panose="020B0604020202020204" pitchFamily="34" charset="0"/>
              <a:cs typeface="Arial" panose="020B0604020202020204" pitchFamily="34" charset="0"/>
            </a:endParaRPr>
          </a:p>
          <a:p>
            <a:pPr algn="ctr"/>
            <a:r>
              <a:rPr lang="fr-BE" sz="1050" i="1" dirty="0">
                <a:latin typeface="Arial" panose="020B0604020202020204" pitchFamily="34" charset="0"/>
                <a:cs typeface="Arial" panose="020B0604020202020204" pitchFamily="34" charset="0"/>
              </a:rPr>
              <a:t>Certifiée Déléguée à la protection des Données (DPO)</a:t>
            </a:r>
          </a:p>
          <a:p>
            <a:endParaRPr lang="fr-BE" dirty="0"/>
          </a:p>
        </p:txBody>
      </p:sp>
      <p:pic>
        <p:nvPicPr>
          <p:cNvPr id="9" name="Image 8" descr="Une image contenant texte, Police, capture d’écran&#10;&#10;Description générée automatiquement">
            <a:extLst>
              <a:ext uri="{FF2B5EF4-FFF2-40B4-BE49-F238E27FC236}">
                <a16:creationId xmlns:a16="http://schemas.microsoft.com/office/drawing/2014/main" id="{EA016529-C1E1-BBEE-B91D-7FB5E80D4BBB}"/>
              </a:ext>
            </a:extLst>
          </p:cNvPr>
          <p:cNvPicPr>
            <a:picLocks noChangeAspect="1"/>
          </p:cNvPicPr>
          <p:nvPr/>
        </p:nvPicPr>
        <p:blipFill>
          <a:blip r:embed="rId3"/>
          <a:stretch>
            <a:fillRect/>
          </a:stretch>
        </p:blipFill>
        <p:spPr>
          <a:xfrm>
            <a:off x="3223617" y="5489998"/>
            <a:ext cx="5744766" cy="930717"/>
          </a:xfrm>
          <a:prstGeom prst="rect">
            <a:avLst/>
          </a:prstGeom>
        </p:spPr>
      </p:pic>
    </p:spTree>
    <p:extLst>
      <p:ext uri="{BB962C8B-B14F-4D97-AF65-F5344CB8AC3E}">
        <p14:creationId xmlns:p14="http://schemas.microsoft.com/office/powerpoint/2010/main" val="282159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Connecteur 5">
            <a:extLst>
              <a:ext uri="{FF2B5EF4-FFF2-40B4-BE49-F238E27FC236}">
                <a16:creationId xmlns:a16="http://schemas.microsoft.com/office/drawing/2014/main" id="{F2CA2A78-C580-43E5-9F5D-156E0381C6F4}"/>
              </a:ext>
            </a:extLst>
          </p:cNvPr>
          <p:cNvSpPr/>
          <p:nvPr/>
        </p:nvSpPr>
        <p:spPr>
          <a:xfrm>
            <a:off x="1" y="-3655736"/>
            <a:ext cx="12192000" cy="6366280"/>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fontScale="90000"/>
          </a:bodyPr>
          <a:lstStyle/>
          <a:p>
            <a:pPr algn="ctr"/>
            <a:r>
              <a:rPr lang="fr-FR" b="1" dirty="0">
                <a:solidFill>
                  <a:schemeClr val="bg1"/>
                </a:solidFill>
                <a:latin typeface="Arial" panose="020B0604020202020204" pitchFamily="34" charset="0"/>
                <a:cs typeface="Arial" panose="020B0604020202020204" pitchFamily="34" charset="0"/>
              </a:rPr>
              <a:t>B</a:t>
            </a:r>
            <a:r>
              <a:rPr lang="fr-FR" sz="4400" b="1" dirty="0">
                <a:solidFill>
                  <a:schemeClr val="bg1"/>
                </a:solidFill>
                <a:latin typeface="Arial" panose="020B0604020202020204" pitchFamily="34" charset="0"/>
                <a:cs typeface="Arial" panose="020B0604020202020204" pitchFamily="34" charset="0"/>
              </a:rPr>
              <a:t>) Responsabilité civile des administrateurs : Plafonnement</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200" y="1825625"/>
            <a:ext cx="9572972" cy="4351338"/>
          </a:xfrm>
        </p:spPr>
        <p:txBody>
          <a:bodyPr>
            <a:normAutofit/>
          </a:bodyPr>
          <a:lstStyle/>
          <a:p>
            <a:endParaRPr lang="nl-BE" sz="2800" dirty="0">
              <a:solidFill>
                <a:schemeClr val="accent2"/>
              </a:solidFill>
            </a:endParaRPr>
          </a:p>
          <a:p>
            <a:endParaRPr lang="nl-BE" dirty="0">
              <a:solidFill>
                <a:schemeClr val="accent2"/>
              </a:solidFill>
            </a:endParaRPr>
          </a:p>
          <a:p>
            <a:r>
              <a:rPr lang="fr-FR" sz="2800" dirty="0">
                <a:solidFill>
                  <a:schemeClr val="accent1"/>
                </a:solidFill>
              </a:rPr>
              <a:t>selon la taille de la société (bilan &amp; CA)</a:t>
            </a:r>
          </a:p>
          <a:p>
            <a:r>
              <a:rPr lang="fr-FR" sz="2800" dirty="0">
                <a:solidFill>
                  <a:schemeClr val="accent1"/>
                </a:solidFill>
              </a:rPr>
              <a:t>Par fait générateur ou ensemble de faits</a:t>
            </a:r>
          </a:p>
          <a:p>
            <a:r>
              <a:rPr lang="fr-FR" sz="2800" dirty="0">
                <a:solidFill>
                  <a:schemeClr val="accent1"/>
                </a:solidFill>
              </a:rPr>
              <a:t>Applicable à tout type de faute de l’administration</a:t>
            </a:r>
          </a:p>
          <a:p>
            <a:r>
              <a:rPr lang="fr-FR" sz="2800" dirty="0">
                <a:solidFill>
                  <a:schemeClr val="accent1"/>
                </a:solidFill>
              </a:rPr>
              <a:t>Vis-à-vis de la société mais également des tiers</a:t>
            </a:r>
          </a:p>
          <a:p>
            <a:r>
              <a:rPr lang="fr-FR" dirty="0">
                <a:solidFill>
                  <a:schemeClr val="accent1"/>
                </a:solidFill>
              </a:rPr>
              <a:t>Assurabilité +</a:t>
            </a:r>
            <a:endParaRPr lang="fr-FR" sz="2800" dirty="0">
              <a:solidFill>
                <a:schemeClr val="accent1"/>
              </a:solidFill>
            </a:endParaRPr>
          </a:p>
          <a:p>
            <a:pPr marL="0" indent="0">
              <a:buNone/>
            </a:pPr>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411172" y="4147456"/>
            <a:ext cx="4582886" cy="3722913"/>
          </a:xfrm>
          <a:prstGeom prst="flowChartConnector">
            <a:avLst/>
          </a:prstGeom>
          <a:solidFill>
            <a:schemeClr val="bg1"/>
          </a:solidFill>
          <a:ln w="127000" cmpd="sng">
            <a:solidFill>
              <a:schemeClr val="accent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42539"/>
            <a:ext cx="2865437" cy="1088866"/>
          </a:xfrm>
          <a:prstGeom prst="rect">
            <a:avLst/>
          </a:prstGeom>
        </p:spPr>
      </p:pic>
    </p:spTree>
    <p:extLst>
      <p:ext uri="{BB962C8B-B14F-4D97-AF65-F5344CB8AC3E}">
        <p14:creationId xmlns:p14="http://schemas.microsoft.com/office/powerpoint/2010/main" val="258131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Connecteur 6">
            <a:extLst>
              <a:ext uri="{FF2B5EF4-FFF2-40B4-BE49-F238E27FC236}">
                <a16:creationId xmlns:a16="http://schemas.microsoft.com/office/drawing/2014/main" id="{61F7DD7E-FAF5-4C1C-87AD-A9F3C23BDC2C}"/>
              </a:ext>
            </a:extLst>
          </p:cNvPr>
          <p:cNvSpPr/>
          <p:nvPr/>
        </p:nvSpPr>
        <p:spPr>
          <a:xfrm>
            <a:off x="9744075" y="4491197"/>
            <a:ext cx="3581400" cy="3550920"/>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2057A583-BCAB-432B-8427-17293200206A}"/>
              </a:ext>
            </a:extLst>
          </p:cNvPr>
          <p:cNvSpPr/>
          <p:nvPr/>
        </p:nvSpPr>
        <p:spPr>
          <a:xfrm>
            <a:off x="-2209800" y="-1494633"/>
            <a:ext cx="4663440" cy="435133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5F64EEA-4711-4418-BA1D-D9B16CC053C0}"/>
              </a:ext>
            </a:extLst>
          </p:cNvPr>
          <p:cNvSpPr>
            <a:spLocks noGrp="1"/>
          </p:cNvSpPr>
          <p:nvPr>
            <p:ph type="title"/>
          </p:nvPr>
        </p:nvSpPr>
        <p:spPr>
          <a:xfrm>
            <a:off x="1341120" y="214531"/>
            <a:ext cx="9509760" cy="933011"/>
          </a:xfrm>
          <a:solidFill>
            <a:schemeClr val="bg1"/>
          </a:solidFill>
          <a:ln w="57150">
            <a:solidFill>
              <a:schemeClr val="accent1">
                <a:lumMod val="75000"/>
              </a:schemeClr>
            </a:solidFill>
          </a:ln>
        </p:spPr>
        <p:txBody>
          <a:bodyPr/>
          <a:lstStyle/>
          <a:p>
            <a:pPr algn="ctr"/>
            <a:r>
              <a:rPr lang="fr-BE" dirty="0">
                <a:solidFill>
                  <a:schemeClr val="accent1"/>
                </a:solidFill>
                <a:latin typeface="Arial" panose="020B0604020202020204" pitchFamily="34" charset="0"/>
                <a:cs typeface="Arial" panose="020B0604020202020204" pitchFamily="34" charset="0"/>
              </a:rPr>
              <a:t>Détermination du plafond</a:t>
            </a:r>
          </a:p>
        </p:txBody>
      </p:sp>
      <p:sp>
        <p:nvSpPr>
          <p:cNvPr id="3" name="Espace réservé du contenu 2">
            <a:extLst>
              <a:ext uri="{FF2B5EF4-FFF2-40B4-BE49-F238E27FC236}">
                <a16:creationId xmlns:a16="http://schemas.microsoft.com/office/drawing/2014/main" id="{82A51916-B364-4AD5-8F8A-CB92F038A9AD}"/>
              </a:ext>
            </a:extLst>
          </p:cNvPr>
          <p:cNvSpPr>
            <a:spLocks noGrp="1"/>
          </p:cNvSpPr>
          <p:nvPr>
            <p:ph idx="1"/>
          </p:nvPr>
        </p:nvSpPr>
        <p:spPr/>
        <p:txBody>
          <a:bodyPr>
            <a:normAutofit/>
          </a:bodyPr>
          <a:lstStyle/>
          <a:p>
            <a:pPr marL="0" algn="l" rtl="0" eaLnBrk="1" fontAlgn="t" latinLnBrk="0" hangingPunct="1">
              <a:spcBef>
                <a:spcPts val="0"/>
              </a:spcBef>
              <a:spcAft>
                <a:spcPts val="0"/>
              </a:spcAft>
            </a:pPr>
            <a:endParaRPr lang="fr-BE"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r-BE" sz="1800" b="1" i="0" u="none" strike="noStrike" kern="1200" dirty="0">
                <a:solidFill>
                  <a:srgbClr val="FFFFFF"/>
                </a:solidFill>
                <a:effectLst/>
                <a:latin typeface="Calibri" panose="020F0502020204030204" pitchFamily="34" charset="0"/>
              </a:rPr>
              <a:t>Personne morale</a:t>
            </a:r>
            <a:endParaRPr lang="fr-BE"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r-BE" sz="1800" b="1" i="0" u="none" strike="noStrike" kern="1200" dirty="0">
                <a:solidFill>
                  <a:srgbClr val="FFFFFF"/>
                </a:solidFill>
                <a:effectLst/>
                <a:latin typeface="Calibri" panose="020F0502020204030204" pitchFamily="34" charset="0"/>
              </a:rPr>
              <a:t>Total du bilan</a:t>
            </a:r>
            <a:endParaRPr lang="fr-BE"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r-BE" sz="1800" b="1" i="0" u="none" strike="noStrike" kern="1200" dirty="0">
                <a:solidFill>
                  <a:srgbClr val="FFFFFF"/>
                </a:solidFill>
                <a:effectLst/>
                <a:latin typeface="Calibri" panose="020F0502020204030204" pitchFamily="34" charset="0"/>
              </a:rPr>
              <a:t>Chiffre d’affaires</a:t>
            </a:r>
            <a:endParaRPr lang="fr-BE"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r-BE" sz="1800" b="1" i="0" u="none" strike="noStrike" kern="1200" dirty="0">
                <a:solidFill>
                  <a:srgbClr val="FFFFFF"/>
                </a:solidFill>
                <a:effectLst/>
                <a:latin typeface="Calibri" panose="020F0502020204030204" pitchFamily="34" charset="0"/>
              </a:rPr>
              <a:t>Plafond</a:t>
            </a:r>
            <a:endParaRPr lang="fr-BE" sz="1800" b="0" i="0" u="none" strike="noStrike" dirty="0">
              <a:effectLst/>
              <a:latin typeface="Arial" panose="020B0604020202020204" pitchFamily="34" charset="0"/>
            </a:endParaRPr>
          </a:p>
          <a:p>
            <a:endParaRPr lang="fr-BE" dirty="0"/>
          </a:p>
        </p:txBody>
      </p:sp>
      <p:sp>
        <p:nvSpPr>
          <p:cNvPr id="4" name="Espace réservé du numéro de diapositive 3">
            <a:extLst>
              <a:ext uri="{FF2B5EF4-FFF2-40B4-BE49-F238E27FC236}">
                <a16:creationId xmlns:a16="http://schemas.microsoft.com/office/drawing/2014/main" id="{63D6E3DF-F561-43E4-8AEC-C030DC9B19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9" name="Tableau 9">
            <a:extLst>
              <a:ext uri="{FF2B5EF4-FFF2-40B4-BE49-F238E27FC236}">
                <a16:creationId xmlns:a16="http://schemas.microsoft.com/office/drawing/2014/main" id="{C799AE6C-AA05-40D2-9A69-485F7AB8880D}"/>
              </a:ext>
            </a:extLst>
          </p:cNvPr>
          <p:cNvGraphicFramePr>
            <a:graphicFrameLocks noGrp="1"/>
          </p:cNvGraphicFramePr>
          <p:nvPr/>
        </p:nvGraphicFramePr>
        <p:xfrm>
          <a:off x="623887" y="1389954"/>
          <a:ext cx="10944225" cy="4979317"/>
        </p:xfrm>
        <a:graphic>
          <a:graphicData uri="http://schemas.openxmlformats.org/drawingml/2006/table">
            <a:tbl>
              <a:tblPr firstRow="1" bandRow="1">
                <a:tableStyleId>{5C22544A-7EE6-4342-B048-85BDC9FD1C3A}</a:tableStyleId>
              </a:tblPr>
              <a:tblGrid>
                <a:gridCol w="713940">
                  <a:extLst>
                    <a:ext uri="{9D8B030D-6E8A-4147-A177-3AD203B41FA5}">
                      <a16:colId xmlns:a16="http://schemas.microsoft.com/office/drawing/2014/main" val="482618009"/>
                    </a:ext>
                  </a:extLst>
                </a:gridCol>
                <a:gridCol w="3680850">
                  <a:extLst>
                    <a:ext uri="{9D8B030D-6E8A-4147-A177-3AD203B41FA5}">
                      <a16:colId xmlns:a16="http://schemas.microsoft.com/office/drawing/2014/main" val="4196336697"/>
                    </a:ext>
                  </a:extLst>
                </a:gridCol>
                <a:gridCol w="2171745">
                  <a:extLst>
                    <a:ext uri="{9D8B030D-6E8A-4147-A177-3AD203B41FA5}">
                      <a16:colId xmlns:a16="http://schemas.microsoft.com/office/drawing/2014/main" val="1247487829"/>
                    </a:ext>
                  </a:extLst>
                </a:gridCol>
                <a:gridCol w="2188845">
                  <a:extLst>
                    <a:ext uri="{9D8B030D-6E8A-4147-A177-3AD203B41FA5}">
                      <a16:colId xmlns:a16="http://schemas.microsoft.com/office/drawing/2014/main" val="77362373"/>
                    </a:ext>
                  </a:extLst>
                </a:gridCol>
                <a:gridCol w="2188845">
                  <a:extLst>
                    <a:ext uri="{9D8B030D-6E8A-4147-A177-3AD203B41FA5}">
                      <a16:colId xmlns:a16="http://schemas.microsoft.com/office/drawing/2014/main" val="3066918412"/>
                    </a:ext>
                  </a:extLst>
                </a:gridCol>
              </a:tblGrid>
              <a:tr h="822325">
                <a:tc>
                  <a:txBody>
                    <a:bodyPr/>
                    <a:lstStyle/>
                    <a:p>
                      <a:endParaRPr lang="fr-BE" dirty="0"/>
                    </a:p>
                  </a:txBody>
                  <a:tcPr/>
                </a:tc>
                <a:tc>
                  <a:txBody>
                    <a:bodyPr/>
                    <a:lstStyle/>
                    <a:p>
                      <a:r>
                        <a:rPr lang="fr-BE" dirty="0"/>
                        <a:t>Personne morale</a:t>
                      </a:r>
                    </a:p>
                  </a:txBody>
                  <a:tcPr/>
                </a:tc>
                <a:tc>
                  <a:txBody>
                    <a:bodyPr/>
                    <a:lstStyle/>
                    <a:p>
                      <a:r>
                        <a:rPr lang="fr-BE" dirty="0"/>
                        <a:t>Total du bilan</a:t>
                      </a:r>
                    </a:p>
                  </a:txBody>
                  <a:tcPr/>
                </a:tc>
                <a:tc>
                  <a:txBody>
                    <a:bodyPr/>
                    <a:lstStyle/>
                    <a:p>
                      <a:r>
                        <a:rPr lang="fr-BE" dirty="0"/>
                        <a:t>Chiffre d’affaires</a:t>
                      </a:r>
                    </a:p>
                  </a:txBody>
                  <a:tcPr/>
                </a:tc>
                <a:tc>
                  <a:txBody>
                    <a:bodyPr/>
                    <a:lstStyle/>
                    <a:p>
                      <a:r>
                        <a:rPr lang="fr-BE" dirty="0"/>
                        <a:t>Plafond</a:t>
                      </a:r>
                    </a:p>
                  </a:txBody>
                  <a:tcPr/>
                </a:tc>
                <a:extLst>
                  <a:ext uri="{0D108BD9-81ED-4DB2-BD59-A6C34878D82A}">
                    <a16:rowId xmlns:a16="http://schemas.microsoft.com/office/drawing/2014/main" val="616357079"/>
                  </a:ext>
                </a:extLst>
              </a:tr>
              <a:tr h="476426">
                <a:tc>
                  <a:txBody>
                    <a:bodyPr/>
                    <a:lstStyle/>
                    <a:p>
                      <a:r>
                        <a:rPr lang="fr-BE" dirty="0"/>
                        <a:t>1</a:t>
                      </a:r>
                    </a:p>
                  </a:txBody>
                  <a:tcPr/>
                </a:tc>
                <a:tc>
                  <a:txBody>
                    <a:bodyPr/>
                    <a:lstStyle/>
                    <a:p>
                      <a:r>
                        <a:rPr lang="fr-BE" sz="1500" dirty="0"/>
                        <a:t>Toutes les personnes morales (sauf EIP)</a:t>
                      </a:r>
                    </a:p>
                  </a:txBody>
                  <a:tcPr/>
                </a:tc>
                <a:tc>
                  <a:txBody>
                    <a:bodyPr/>
                    <a:lstStyle/>
                    <a:p>
                      <a:r>
                        <a:rPr lang="fr-BE" sz="1500" dirty="0"/>
                        <a:t>Max 175.000€</a:t>
                      </a:r>
                    </a:p>
                  </a:txBody>
                  <a:tcPr/>
                </a:tc>
                <a:tc>
                  <a:txBody>
                    <a:bodyPr/>
                    <a:lstStyle/>
                    <a:p>
                      <a:r>
                        <a:rPr lang="fr-BE" sz="1500" dirty="0"/>
                        <a:t>Et Max 350.000€</a:t>
                      </a:r>
                    </a:p>
                  </a:txBody>
                  <a:tcPr/>
                </a:tc>
                <a:tc>
                  <a:txBody>
                    <a:bodyPr/>
                    <a:lstStyle/>
                    <a:p>
                      <a:r>
                        <a:rPr lang="fr-BE" sz="1500" dirty="0"/>
                        <a:t>125.000€</a:t>
                      </a:r>
                    </a:p>
                  </a:txBody>
                  <a:tcPr/>
                </a:tc>
                <a:extLst>
                  <a:ext uri="{0D108BD9-81ED-4DB2-BD59-A6C34878D82A}">
                    <a16:rowId xmlns:a16="http://schemas.microsoft.com/office/drawing/2014/main" val="1299845812"/>
                  </a:ext>
                </a:extLst>
              </a:tr>
              <a:tr h="476426">
                <a:tc>
                  <a:txBody>
                    <a:bodyPr/>
                    <a:lstStyle/>
                    <a:p>
                      <a:r>
                        <a:rPr lang="fr-BE"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500" dirty="0"/>
                        <a:t>Toutes les personnes morales (sauf EIP et 1)</a:t>
                      </a:r>
                    </a:p>
                    <a:p>
                      <a:endParaRPr lang="fr-BE" sz="1500" dirty="0"/>
                    </a:p>
                  </a:txBody>
                  <a:tcPr/>
                </a:tc>
                <a:tc>
                  <a:txBody>
                    <a:bodyPr/>
                    <a:lstStyle/>
                    <a:p>
                      <a:r>
                        <a:rPr lang="fr-BE" sz="1500" dirty="0"/>
                        <a:t>Max 350.000€</a:t>
                      </a:r>
                    </a:p>
                  </a:txBody>
                  <a:tcPr/>
                </a:tc>
                <a:tc>
                  <a:txBody>
                    <a:bodyPr/>
                    <a:lstStyle/>
                    <a:p>
                      <a:r>
                        <a:rPr lang="fr-BE" sz="1500" dirty="0"/>
                        <a:t>Et Max 700.000€</a:t>
                      </a:r>
                    </a:p>
                  </a:txBody>
                  <a:tcPr/>
                </a:tc>
                <a:tc>
                  <a:txBody>
                    <a:bodyPr/>
                    <a:lstStyle/>
                    <a:p>
                      <a:r>
                        <a:rPr lang="fr-BE" sz="1500" dirty="0"/>
                        <a:t>250.000€</a:t>
                      </a:r>
                    </a:p>
                  </a:txBody>
                  <a:tcPr/>
                </a:tc>
                <a:extLst>
                  <a:ext uri="{0D108BD9-81ED-4DB2-BD59-A6C34878D82A}">
                    <a16:rowId xmlns:a16="http://schemas.microsoft.com/office/drawing/2014/main" val="3554197504"/>
                  </a:ext>
                </a:extLst>
              </a:tr>
              <a:tr h="476426">
                <a:tc>
                  <a:txBody>
                    <a:bodyPr/>
                    <a:lstStyle/>
                    <a:p>
                      <a:r>
                        <a:rPr lang="fr-BE"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500" dirty="0"/>
                        <a:t>Toutes les personnes morales (sauf EIP, 1 et 2)</a:t>
                      </a:r>
                    </a:p>
                    <a:p>
                      <a:endParaRPr lang="fr-BE" sz="1500" dirty="0"/>
                    </a:p>
                  </a:txBody>
                  <a:tcPr/>
                </a:tc>
                <a:tc>
                  <a:txBody>
                    <a:bodyPr/>
                    <a:lstStyle/>
                    <a:p>
                      <a:r>
                        <a:rPr lang="fr-BE" sz="1500" dirty="0"/>
                        <a:t>Max 4.500.000€</a:t>
                      </a:r>
                    </a:p>
                  </a:txBody>
                  <a:tcPr/>
                </a:tc>
                <a:tc>
                  <a:txBody>
                    <a:bodyPr/>
                    <a:lstStyle/>
                    <a:p>
                      <a:r>
                        <a:rPr lang="fr-BE" sz="1500" dirty="0"/>
                        <a:t>OU Max 9.000.000€</a:t>
                      </a:r>
                    </a:p>
                  </a:txBody>
                  <a:tcPr/>
                </a:tc>
                <a:tc>
                  <a:txBody>
                    <a:bodyPr/>
                    <a:lstStyle/>
                    <a:p>
                      <a:r>
                        <a:rPr lang="fr-BE" sz="1500" dirty="0"/>
                        <a:t>1.000.000€</a:t>
                      </a:r>
                    </a:p>
                  </a:txBody>
                  <a:tcPr/>
                </a:tc>
                <a:extLst>
                  <a:ext uri="{0D108BD9-81ED-4DB2-BD59-A6C34878D82A}">
                    <a16:rowId xmlns:a16="http://schemas.microsoft.com/office/drawing/2014/main" val="3722965714"/>
                  </a:ext>
                </a:extLst>
              </a:tr>
              <a:tr h="800206">
                <a:tc>
                  <a:txBody>
                    <a:bodyPr/>
                    <a:lstStyle/>
                    <a:p>
                      <a:r>
                        <a:rPr lang="fr-BE"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500" dirty="0"/>
                        <a:t>Toutes les personnes morales (sauf EIP, 1, 2 et 3)</a:t>
                      </a:r>
                    </a:p>
                    <a:p>
                      <a:endParaRPr lang="fr-BE" sz="1500" dirty="0"/>
                    </a:p>
                  </a:txBody>
                  <a:tcPr/>
                </a:tc>
                <a:tc>
                  <a:txBody>
                    <a:bodyPr/>
                    <a:lstStyle/>
                    <a:p>
                      <a:r>
                        <a:rPr lang="fr-BE" sz="1500" dirty="0"/>
                        <a:t>Plus de 4.500.000€ mais</a:t>
                      </a:r>
                    </a:p>
                    <a:p>
                      <a:r>
                        <a:rPr lang="fr-BE" sz="1500" dirty="0"/>
                        <a:t>Moins de 43.000.000€</a:t>
                      </a:r>
                    </a:p>
                  </a:txBody>
                  <a:tcPr/>
                </a:tc>
                <a:tc>
                  <a:txBody>
                    <a:bodyPr/>
                    <a:lstStyle/>
                    <a:p>
                      <a:r>
                        <a:rPr lang="fr-BE" sz="1500" dirty="0"/>
                        <a:t>Et Plus de 9.000.000€ mais moins de 50.000.000€</a:t>
                      </a:r>
                    </a:p>
                  </a:txBody>
                  <a:tcPr/>
                </a:tc>
                <a:tc>
                  <a:txBody>
                    <a:bodyPr/>
                    <a:lstStyle/>
                    <a:p>
                      <a:r>
                        <a:rPr lang="fr-BE" sz="1500" dirty="0"/>
                        <a:t>3.000.000€</a:t>
                      </a:r>
                    </a:p>
                  </a:txBody>
                  <a:tcPr/>
                </a:tc>
                <a:extLst>
                  <a:ext uri="{0D108BD9-81ED-4DB2-BD59-A6C34878D82A}">
                    <a16:rowId xmlns:a16="http://schemas.microsoft.com/office/drawing/2014/main" val="1471030889"/>
                  </a:ext>
                </a:extLst>
              </a:tr>
              <a:tr h="476426">
                <a:tc>
                  <a:txBody>
                    <a:bodyPr/>
                    <a:lstStyle/>
                    <a:p>
                      <a:r>
                        <a:rPr lang="fr-BE"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500" dirty="0"/>
                        <a:t>Toutes les personnes morales (sauf EIP, 1, 2, 3 et 4)</a:t>
                      </a:r>
                    </a:p>
                    <a:p>
                      <a:endParaRPr lang="fr-BE" sz="1500" dirty="0"/>
                    </a:p>
                  </a:txBody>
                  <a:tcPr/>
                </a:tc>
                <a:tc>
                  <a:txBody>
                    <a:bodyPr/>
                    <a:lstStyle/>
                    <a:p>
                      <a:r>
                        <a:rPr lang="fr-BE" sz="1500" dirty="0"/>
                        <a:t>Plus de 43.000.000€</a:t>
                      </a:r>
                    </a:p>
                  </a:txBody>
                  <a:tcPr/>
                </a:tc>
                <a:tc>
                  <a:txBody>
                    <a:bodyPr/>
                    <a:lstStyle/>
                    <a:p>
                      <a:r>
                        <a:rPr lang="fr-BE" sz="1500" dirty="0"/>
                        <a:t>OU Plus de 50.000.000€</a:t>
                      </a:r>
                    </a:p>
                  </a:txBody>
                  <a:tcPr/>
                </a:tc>
                <a:tc>
                  <a:txBody>
                    <a:bodyPr/>
                    <a:lstStyle/>
                    <a:p>
                      <a:r>
                        <a:rPr lang="fr-BE" sz="1500" dirty="0"/>
                        <a:t>12.000.000€</a:t>
                      </a:r>
                    </a:p>
                  </a:txBody>
                  <a:tcPr/>
                </a:tc>
                <a:extLst>
                  <a:ext uri="{0D108BD9-81ED-4DB2-BD59-A6C34878D82A}">
                    <a16:rowId xmlns:a16="http://schemas.microsoft.com/office/drawing/2014/main" val="4238244314"/>
                  </a:ext>
                </a:extLst>
              </a:tr>
              <a:tr h="476426">
                <a:tc>
                  <a:txBody>
                    <a:bodyPr/>
                    <a:lstStyle/>
                    <a:p>
                      <a:r>
                        <a:rPr lang="fr-BE"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500" dirty="0"/>
                        <a:t>Entités d’intérêt public (EIP), y compris les sociétés cotées</a:t>
                      </a:r>
                    </a:p>
                    <a:p>
                      <a:endParaRPr lang="fr-BE" sz="1500" dirty="0"/>
                    </a:p>
                  </a:txBody>
                  <a:tcPr/>
                </a:tc>
                <a:tc>
                  <a:txBody>
                    <a:bodyPr/>
                    <a:lstStyle/>
                    <a:p>
                      <a:endParaRPr lang="fr-BE"/>
                    </a:p>
                  </a:txBody>
                  <a:tcPr/>
                </a:tc>
                <a:tc>
                  <a:txBody>
                    <a:bodyPr/>
                    <a:lstStyle/>
                    <a:p>
                      <a:endParaRPr lang="fr-BE"/>
                    </a:p>
                  </a:txBody>
                  <a:tcPr/>
                </a:tc>
                <a:tc>
                  <a:txBody>
                    <a:bodyPr/>
                    <a:lstStyle/>
                    <a:p>
                      <a:r>
                        <a:rPr lang="fr-BE" sz="1500" dirty="0"/>
                        <a:t>12.000.000€</a:t>
                      </a:r>
                    </a:p>
                  </a:txBody>
                  <a:tcPr/>
                </a:tc>
                <a:extLst>
                  <a:ext uri="{0D108BD9-81ED-4DB2-BD59-A6C34878D82A}">
                    <a16:rowId xmlns:a16="http://schemas.microsoft.com/office/drawing/2014/main" val="1379593771"/>
                  </a:ext>
                </a:extLst>
              </a:tr>
            </a:tbl>
          </a:graphicData>
        </a:graphic>
      </p:graphicFrame>
    </p:spTree>
    <p:extLst>
      <p:ext uri="{BB962C8B-B14F-4D97-AF65-F5344CB8AC3E}">
        <p14:creationId xmlns:p14="http://schemas.microsoft.com/office/powerpoint/2010/main" val="156993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5347273C-81AC-412D-9965-FB8AB070AF68}"/>
              </a:ext>
            </a:extLst>
          </p:cNvPr>
          <p:cNvSpPr/>
          <p:nvPr/>
        </p:nvSpPr>
        <p:spPr>
          <a:xfrm>
            <a:off x="10336365" y="-177362"/>
            <a:ext cx="2538919" cy="21919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935739" y="979599"/>
            <a:ext cx="8098409" cy="4351338"/>
          </a:xfrm>
        </p:spPr>
        <p:txBody>
          <a:bodyPr>
            <a:normAutofit fontScale="92500" lnSpcReduction="20000"/>
          </a:bodyPr>
          <a:lstStyle/>
          <a:p>
            <a:pPr marL="0" indent="0">
              <a:buNone/>
            </a:pPr>
            <a:r>
              <a:rPr lang="fr-FR" sz="2800" u="sng" dirty="0">
                <a:solidFill>
                  <a:schemeClr val="accent1"/>
                </a:solidFill>
              </a:rPr>
              <a:t>Quatre hypothèses d’exclusion du régime de limitation de responsabilité</a:t>
            </a:r>
          </a:p>
          <a:p>
            <a:pPr marL="514350" indent="-514350">
              <a:buFont typeface="+mj-lt"/>
              <a:buAutoNum type="alphaUcPeriod"/>
            </a:pPr>
            <a:r>
              <a:rPr lang="fr-FR" sz="2800" dirty="0">
                <a:solidFill>
                  <a:schemeClr val="accent1"/>
                </a:solidFill>
              </a:rPr>
              <a:t>F</a:t>
            </a:r>
            <a:r>
              <a:rPr lang="fr-FR" sz="2800" b="0" i="0" u="none" strike="noStrike" baseline="0" dirty="0">
                <a:solidFill>
                  <a:schemeClr val="accent1"/>
                </a:solidFill>
              </a:rPr>
              <a:t>aute légère présentant dans leur chef un caractère habituel plutôt qu'accidentel, de faute grave, d'intention frauduleuse ou à dessein de nuire dans le chef de la personne responsable </a:t>
            </a:r>
          </a:p>
          <a:p>
            <a:pPr marL="514350" indent="-514350">
              <a:buFont typeface="+mj-lt"/>
              <a:buAutoNum type="alphaUcPeriod"/>
            </a:pPr>
            <a:r>
              <a:rPr lang="fr-FR" sz="2800" dirty="0">
                <a:solidFill>
                  <a:schemeClr val="accent1"/>
                </a:solidFill>
              </a:rPr>
              <a:t>Obligation de souscription/libération intégrale du capital </a:t>
            </a:r>
          </a:p>
          <a:p>
            <a:pPr marL="514350" indent="-514350">
              <a:buFont typeface="+mj-lt"/>
              <a:buAutoNum type="alphaUcPeriod"/>
            </a:pPr>
            <a:r>
              <a:rPr lang="fr-FR" sz="2800" dirty="0">
                <a:solidFill>
                  <a:schemeClr val="accent1"/>
                </a:solidFill>
              </a:rPr>
              <a:t>Obligation de paiement du précompte professionnel et de la TVA, fraude fiscale &amp; condamnations pénales</a:t>
            </a:r>
          </a:p>
          <a:p>
            <a:pPr marL="514350" indent="-514350">
              <a:buFont typeface="+mj-lt"/>
              <a:buAutoNum type="alphaUcPeriod"/>
            </a:pPr>
            <a:r>
              <a:rPr lang="fr-FR" sz="2800" dirty="0">
                <a:solidFill>
                  <a:schemeClr val="accent1"/>
                </a:solidFill>
              </a:rPr>
              <a:t>Responsabilité pour faute grave et caractérisée à l’égard des dettes de cotisations sociales</a:t>
            </a:r>
          </a:p>
          <a:p>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F2CA2A78-C580-43E5-9F5D-156E0381C6F4}"/>
              </a:ext>
            </a:extLst>
          </p:cNvPr>
          <p:cNvSpPr/>
          <p:nvPr/>
        </p:nvSpPr>
        <p:spPr>
          <a:xfrm>
            <a:off x="-178981" y="5830149"/>
            <a:ext cx="1881963" cy="1913861"/>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a:off x="9034148" y="3429000"/>
            <a:ext cx="3450266" cy="343963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63" y="4638993"/>
            <a:ext cx="2865437" cy="1088866"/>
          </a:xfrm>
          <a:prstGeom prst="rect">
            <a:avLst/>
          </a:prstGeom>
        </p:spPr>
      </p:pic>
    </p:spTree>
    <p:extLst>
      <p:ext uri="{BB962C8B-B14F-4D97-AF65-F5344CB8AC3E}">
        <p14:creationId xmlns:p14="http://schemas.microsoft.com/office/powerpoint/2010/main" val="427852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5347273C-81AC-412D-9965-FB8AB070AF68}"/>
              </a:ext>
            </a:extLst>
          </p:cNvPr>
          <p:cNvSpPr/>
          <p:nvPr/>
        </p:nvSpPr>
        <p:spPr>
          <a:xfrm>
            <a:off x="10336365" y="-177362"/>
            <a:ext cx="2538919" cy="21919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935739" y="979599"/>
            <a:ext cx="8753693" cy="5036190"/>
          </a:xfrm>
        </p:spPr>
        <p:txBody>
          <a:bodyPr>
            <a:normAutofit fontScale="77500" lnSpcReduction="20000"/>
          </a:bodyPr>
          <a:lstStyle/>
          <a:p>
            <a:pPr marL="0" indent="0">
              <a:buNone/>
            </a:pPr>
            <a:r>
              <a:rPr lang="fr-FR" sz="4100" u="sng" dirty="0">
                <a:solidFill>
                  <a:schemeClr val="accent1"/>
                </a:solidFill>
              </a:rPr>
              <a:t>Hypothèses de responsabilité civile</a:t>
            </a:r>
          </a:p>
          <a:p>
            <a:pPr marL="0" indent="0">
              <a:buNone/>
            </a:pPr>
            <a:endParaRPr lang="fr-FR" sz="2800" u="sng" dirty="0">
              <a:solidFill>
                <a:schemeClr val="accent1"/>
              </a:solidFill>
            </a:endParaRPr>
          </a:p>
          <a:p>
            <a:pPr>
              <a:buFont typeface="Wingdings" pitchFamily="2" charset="2"/>
              <a:buChar char="Ø"/>
            </a:pPr>
            <a:r>
              <a:rPr lang="fr-FR" altLang="fr-FR" sz="2000" b="1" u="sng" dirty="0">
                <a:solidFill>
                  <a:schemeClr val="accent1"/>
                </a:solidFill>
              </a:rPr>
              <a:t>Qui est visé ?</a:t>
            </a:r>
            <a:endParaRPr lang="fr-FR" altLang="fr-FR" sz="2000" dirty="0">
              <a:solidFill>
                <a:schemeClr val="accent1"/>
              </a:solidFill>
            </a:endParaRPr>
          </a:p>
          <a:p>
            <a:pPr lvl="1"/>
            <a:r>
              <a:rPr lang="fr-FR" altLang="fr-FR" sz="2000" dirty="0">
                <a:solidFill>
                  <a:schemeClr val="accent1"/>
                </a:solidFill>
              </a:rPr>
              <a:t>Membres d’un organe d’administration, délégués à la gestion journalière et administrateur de fait</a:t>
            </a:r>
          </a:p>
          <a:p>
            <a:pPr lvl="1"/>
            <a:r>
              <a:rPr lang="fr-FR" altLang="fr-FR" sz="2000" dirty="0">
                <a:solidFill>
                  <a:schemeClr val="accent1"/>
                </a:solidFill>
              </a:rPr>
              <a:t>Responsabilité à l’égard </a:t>
            </a:r>
            <a:r>
              <a:rPr lang="fr-FR" altLang="fr-FR" sz="2000" u="sng" dirty="0">
                <a:solidFill>
                  <a:schemeClr val="accent1"/>
                </a:solidFill>
              </a:rPr>
              <a:t>de la société et des tiers</a:t>
            </a:r>
          </a:p>
          <a:p>
            <a:pPr marL="457200" lvl="1" indent="0">
              <a:buNone/>
            </a:pPr>
            <a:endParaRPr lang="fr-FR" altLang="fr-FR" sz="2800" u="sng" dirty="0">
              <a:solidFill>
                <a:schemeClr val="accent1"/>
              </a:solidFill>
            </a:endParaRPr>
          </a:p>
          <a:p>
            <a:pPr marL="514350" indent="-514350">
              <a:buFont typeface="+mj-lt"/>
              <a:buAutoNum type="alphaUcPeriod"/>
            </a:pPr>
            <a:r>
              <a:rPr lang="fr-FR" sz="2800" u="sng" dirty="0">
                <a:solidFill>
                  <a:schemeClr val="accent1"/>
                </a:solidFill>
              </a:rPr>
              <a:t>Faute de gestion: exemples</a:t>
            </a:r>
            <a:endParaRPr lang="fr-FR" sz="2800" b="0" i="0" u="sng" strike="noStrike" baseline="0" dirty="0">
              <a:solidFill>
                <a:schemeClr val="accent1"/>
              </a:solidFill>
            </a:endParaRPr>
          </a:p>
          <a:p>
            <a:r>
              <a:rPr lang="fr-FR" sz="2800" b="0" i="0" u="none" strike="noStrike" baseline="0" dirty="0">
                <a:solidFill>
                  <a:schemeClr val="accent1"/>
                </a:solidFill>
              </a:rPr>
              <a:t>réaliser des investissements importants sans une étude sérieuse de rentabilité et de marché ; </a:t>
            </a:r>
            <a:endParaRPr lang="fr-BE" sz="2800" b="0" i="0" u="none" strike="noStrike" baseline="0" dirty="0">
              <a:solidFill>
                <a:schemeClr val="accent1"/>
              </a:solidFill>
            </a:endParaRPr>
          </a:p>
          <a:p>
            <a:r>
              <a:rPr lang="fr-FR" sz="2800" b="0" i="0" u="none" strike="noStrike" baseline="0" dirty="0">
                <a:solidFill>
                  <a:schemeClr val="accent1"/>
                </a:solidFill>
              </a:rPr>
              <a:t>engager des dépenses publicitaires exagérées ou ne présentant pas d'intérêt pour la société ; </a:t>
            </a:r>
            <a:endParaRPr lang="fr-BE" sz="2800" b="0" i="0" u="none" strike="noStrike" baseline="0" dirty="0">
              <a:solidFill>
                <a:schemeClr val="accent1"/>
              </a:solidFill>
            </a:endParaRPr>
          </a:p>
          <a:p>
            <a:r>
              <a:rPr lang="fr-FR" sz="2800" b="0" i="0" u="none" strike="noStrike" baseline="0" dirty="0">
                <a:solidFill>
                  <a:schemeClr val="accent1"/>
                </a:solidFill>
              </a:rPr>
              <a:t>payer une facture qu'il y avait lieu de contester ;</a:t>
            </a:r>
            <a:endParaRPr lang="fr-BE" sz="2800" b="0" i="0" u="none" strike="noStrike" baseline="0" dirty="0">
              <a:solidFill>
                <a:schemeClr val="accent1"/>
              </a:solidFill>
            </a:endParaRPr>
          </a:p>
          <a:p>
            <a:r>
              <a:rPr lang="fr-FR" sz="2800" b="0" i="0" u="none" strike="noStrike" baseline="0" dirty="0">
                <a:solidFill>
                  <a:schemeClr val="accent1"/>
                </a:solidFill>
              </a:rPr>
              <a:t>payer une dette non échue ; </a:t>
            </a:r>
          </a:p>
          <a:p>
            <a:r>
              <a:rPr lang="fr-FR" sz="2800" b="0" i="0" u="none" strike="noStrike" baseline="0" dirty="0">
                <a:solidFill>
                  <a:schemeClr val="accent1"/>
                </a:solidFill>
              </a:rPr>
              <a:t>pour les membres d'un conseil administration, déléguer la gestion journalière à l'un d'eux qui est une personne incompétente. </a:t>
            </a:r>
          </a:p>
          <a:p>
            <a:endParaRPr lang="fr-BE" sz="2800" b="0" i="0" u="none" strike="noStrike" baseline="0" dirty="0">
              <a:solidFill>
                <a:schemeClr val="accent1"/>
              </a:solidFill>
              <a:latin typeface="Arial" panose="020B0604020202020204" pitchFamily="34" charset="0"/>
            </a:endParaRPr>
          </a:p>
          <a:p>
            <a:pPr marL="0" indent="0">
              <a:buNone/>
            </a:pPr>
            <a:endParaRPr lang="fr-FR" sz="2800" dirty="0">
              <a:solidFill>
                <a:schemeClr val="accent1"/>
              </a:solidFill>
            </a:endParaRPr>
          </a:p>
          <a:p>
            <a:pPr marL="0" indent="0">
              <a:buNone/>
            </a:pPr>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F2CA2A78-C580-43E5-9F5D-156E0381C6F4}"/>
              </a:ext>
            </a:extLst>
          </p:cNvPr>
          <p:cNvSpPr/>
          <p:nvPr/>
        </p:nvSpPr>
        <p:spPr>
          <a:xfrm>
            <a:off x="-178981" y="5830149"/>
            <a:ext cx="1881963" cy="1913861"/>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a:off x="9034148" y="3429000"/>
            <a:ext cx="3450266" cy="343963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63" y="4638993"/>
            <a:ext cx="2865437" cy="1088866"/>
          </a:xfrm>
          <a:prstGeom prst="rect">
            <a:avLst/>
          </a:prstGeom>
        </p:spPr>
      </p:pic>
    </p:spTree>
    <p:extLst>
      <p:ext uri="{BB962C8B-B14F-4D97-AF65-F5344CB8AC3E}">
        <p14:creationId xmlns:p14="http://schemas.microsoft.com/office/powerpoint/2010/main" val="107987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5347273C-81AC-412D-9965-FB8AB070AF68}"/>
              </a:ext>
            </a:extLst>
          </p:cNvPr>
          <p:cNvSpPr/>
          <p:nvPr/>
        </p:nvSpPr>
        <p:spPr>
          <a:xfrm>
            <a:off x="10336365" y="-177362"/>
            <a:ext cx="2538919" cy="219193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935739" y="979599"/>
            <a:ext cx="8098409" cy="4351338"/>
          </a:xfrm>
        </p:spPr>
        <p:txBody>
          <a:bodyPr>
            <a:normAutofit fontScale="92500" lnSpcReduction="10000"/>
          </a:bodyPr>
          <a:lstStyle/>
          <a:p>
            <a:pPr marL="514350" indent="-514350">
              <a:buAutoNum type="alphaUcPeriod" startAt="2"/>
            </a:pPr>
            <a:r>
              <a:rPr lang="fr-FR" sz="2800" u="sng" dirty="0">
                <a:solidFill>
                  <a:schemeClr val="accent1"/>
                </a:solidFill>
              </a:rPr>
              <a:t>Faute </a:t>
            </a:r>
            <a:r>
              <a:rPr lang="fr-FR" sz="2800" u="sng" dirty="0" err="1">
                <a:solidFill>
                  <a:schemeClr val="accent1"/>
                </a:solidFill>
              </a:rPr>
              <a:t>extra-contractuelle</a:t>
            </a:r>
            <a:endParaRPr lang="fr-FR" sz="2800" u="sng" dirty="0">
              <a:solidFill>
                <a:schemeClr val="accent1"/>
              </a:solidFill>
            </a:endParaRPr>
          </a:p>
          <a:p>
            <a:pPr marL="514350" indent="-514350">
              <a:buAutoNum type="alphaUcPeriod" startAt="2"/>
            </a:pPr>
            <a:endParaRPr lang="fr-FR" u="sng" dirty="0">
              <a:solidFill>
                <a:schemeClr val="accent1"/>
              </a:solidFill>
            </a:endParaRPr>
          </a:p>
          <a:p>
            <a:r>
              <a:rPr lang="fr-FR" dirty="0">
                <a:solidFill>
                  <a:schemeClr val="accent1"/>
                </a:solidFill>
              </a:rPr>
              <a:t>Violation d’une obligation déterminée par une loi ou règlement ou de la norme générale de bon comportement « normalement prudent et diligent » </a:t>
            </a:r>
          </a:p>
          <a:p>
            <a:r>
              <a:rPr lang="fr-FR" dirty="0">
                <a:solidFill>
                  <a:schemeClr val="accent1"/>
                </a:solidFill>
              </a:rPr>
              <a:t>Ex: Aveu tardif de faillite, poursuite d’une activité déficitaire, défaut de payement des cotisations à l’ONSS, non payement à temps des salaires, détournements effectués au préjudice de la société, refus d’agréer une cession d’actions, bilan faux ou gravement inexact, le non établissement des comptes.</a:t>
            </a:r>
          </a:p>
          <a:p>
            <a:pPr marL="0" indent="0">
              <a:buNone/>
            </a:pPr>
            <a:endParaRPr lang="fr-FR" sz="2800" u="sng" dirty="0">
              <a:solidFill>
                <a:schemeClr val="accent1"/>
              </a:solidFill>
            </a:endParaRPr>
          </a:p>
          <a:p>
            <a:pPr marL="0" indent="0">
              <a:buNone/>
            </a:pPr>
            <a:endParaRPr lang="fr-FR" sz="2800" dirty="0">
              <a:solidFill>
                <a:schemeClr val="accent1"/>
              </a:solidFill>
            </a:endParaRPr>
          </a:p>
          <a:p>
            <a:pPr marL="0" indent="0">
              <a:buNone/>
            </a:pPr>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F2CA2A78-C580-43E5-9F5D-156E0381C6F4}"/>
              </a:ext>
            </a:extLst>
          </p:cNvPr>
          <p:cNvSpPr/>
          <p:nvPr/>
        </p:nvSpPr>
        <p:spPr>
          <a:xfrm>
            <a:off x="-178981" y="5830149"/>
            <a:ext cx="1881963" cy="1913861"/>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a:off x="9034148" y="3429000"/>
            <a:ext cx="3450266" cy="343963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63" y="4638993"/>
            <a:ext cx="2865437" cy="1088866"/>
          </a:xfrm>
          <a:prstGeom prst="rect">
            <a:avLst/>
          </a:prstGeom>
        </p:spPr>
      </p:pic>
    </p:spTree>
    <p:extLst>
      <p:ext uri="{BB962C8B-B14F-4D97-AF65-F5344CB8AC3E}">
        <p14:creationId xmlns:p14="http://schemas.microsoft.com/office/powerpoint/2010/main" val="189991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63" y="5722224"/>
            <a:ext cx="2865437" cy="1088866"/>
          </a:xfrm>
          <a:prstGeom prst="rect">
            <a:avLst/>
          </a:prstGeom>
        </p:spPr>
      </p:pic>
      <p:sp>
        <p:nvSpPr>
          <p:cNvPr id="7" name="Organigramme : Connecteur 6">
            <a:extLst>
              <a:ext uri="{FF2B5EF4-FFF2-40B4-BE49-F238E27FC236}">
                <a16:creationId xmlns:a16="http://schemas.microsoft.com/office/drawing/2014/main" id="{481BC64E-AABA-4336-BEBC-48BA30E62243}"/>
              </a:ext>
            </a:extLst>
          </p:cNvPr>
          <p:cNvSpPr/>
          <p:nvPr/>
        </p:nvSpPr>
        <p:spPr>
          <a:xfrm>
            <a:off x="-1920240" y="5809054"/>
            <a:ext cx="3450266" cy="343963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F2CA2A78-C580-43E5-9F5D-156E0381C6F4}"/>
              </a:ext>
            </a:extLst>
          </p:cNvPr>
          <p:cNvSpPr/>
          <p:nvPr/>
        </p:nvSpPr>
        <p:spPr>
          <a:xfrm>
            <a:off x="10507183" y="-441771"/>
            <a:ext cx="1881963" cy="1913861"/>
          </a:xfrm>
          <a:prstGeom prst="flowChartConnector">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199" y="934915"/>
            <a:ext cx="10313709" cy="5331819"/>
          </a:xfrm>
        </p:spPr>
        <p:txBody>
          <a:bodyPr>
            <a:normAutofit/>
          </a:bodyPr>
          <a:lstStyle/>
          <a:p>
            <a:pPr marL="0" indent="0">
              <a:buNone/>
            </a:pPr>
            <a:r>
              <a:rPr lang="fr-FR" sz="2800" dirty="0">
                <a:solidFill>
                  <a:schemeClr val="accent1"/>
                </a:solidFill>
              </a:rPr>
              <a:t>C. 	</a:t>
            </a:r>
            <a:r>
              <a:rPr lang="fr-FR" sz="2800" u="sng" dirty="0">
                <a:solidFill>
                  <a:schemeClr val="accent1"/>
                </a:solidFill>
              </a:rPr>
              <a:t>Violation du CSA et des statuts</a:t>
            </a:r>
          </a:p>
          <a:p>
            <a:pPr marL="0" indent="0" algn="l" rtl="0" eaLnBrk="1" latinLnBrk="0" hangingPunct="1">
              <a:lnSpc>
                <a:spcPct val="90000"/>
              </a:lnSpc>
              <a:spcBef>
                <a:spcPts val="1000"/>
              </a:spcBef>
              <a:spcAft>
                <a:spcPts val="0"/>
              </a:spcAft>
              <a:buNone/>
            </a:pPr>
            <a:r>
              <a:rPr lang="fr-BE" sz="2200" b="0" i="0" kern="1200" baseline="0" dirty="0">
                <a:solidFill>
                  <a:schemeClr val="accent1"/>
                </a:solidFill>
                <a:effectLst/>
                <a:latin typeface="Calibri" panose="020F0502020204030204" pitchFamily="34" charset="0"/>
                <a:ea typeface="+mn-ea"/>
                <a:cs typeface="+mn-cs"/>
              </a:rPr>
              <a:t>Article 2:56 CSA: </a:t>
            </a:r>
            <a:r>
              <a:rPr lang="fr-BE" sz="2200" i="1" kern="1200" dirty="0">
                <a:solidFill>
                  <a:schemeClr val="accent1"/>
                </a:solidFill>
                <a:effectLst/>
                <a:latin typeface="Calibri" panose="020F0502020204030204" pitchFamily="34" charset="0"/>
                <a:ea typeface="+mn-ea"/>
                <a:cs typeface="+mn-cs"/>
              </a:rPr>
              <a:t>« </a:t>
            </a:r>
            <a:r>
              <a:rPr lang="fr-BE" sz="2200" i="1" u="sng" kern="1200" dirty="0">
                <a:solidFill>
                  <a:schemeClr val="accent1"/>
                </a:solidFill>
                <a:effectLst/>
                <a:latin typeface="Calibri" panose="020F0502020204030204" pitchFamily="34" charset="0"/>
                <a:ea typeface="+mn-ea"/>
                <a:cs typeface="+mn-cs"/>
              </a:rPr>
              <a:t>Même si l’organe d’administration ne forme pas un collège</a:t>
            </a:r>
            <a:r>
              <a:rPr lang="fr-BE" sz="2200" i="1" kern="1200" dirty="0">
                <a:solidFill>
                  <a:schemeClr val="accent1"/>
                </a:solidFill>
                <a:effectLst/>
                <a:latin typeface="Calibri" panose="020F0502020204030204" pitchFamily="34" charset="0"/>
                <a:ea typeface="+mn-ea"/>
                <a:cs typeface="+mn-cs"/>
              </a:rPr>
              <a:t>, ses membres </a:t>
            </a:r>
            <a:r>
              <a:rPr lang="fr-BE" sz="2200" i="1" u="sng" kern="1200" dirty="0">
                <a:solidFill>
                  <a:schemeClr val="accent1"/>
                </a:solidFill>
                <a:effectLst/>
                <a:latin typeface="Calibri" panose="020F0502020204030204" pitchFamily="34" charset="0"/>
                <a:ea typeface="+mn-ea"/>
                <a:cs typeface="+mn-cs"/>
              </a:rPr>
              <a:t>répondent solidairement tant envers la personne morale qu’envers les tiers</a:t>
            </a:r>
            <a:r>
              <a:rPr lang="fr-BE" sz="2200" i="1" kern="1200" dirty="0">
                <a:solidFill>
                  <a:schemeClr val="accent1"/>
                </a:solidFill>
                <a:effectLst/>
                <a:latin typeface="Calibri" panose="020F0502020204030204" pitchFamily="34" charset="0"/>
                <a:ea typeface="+mn-ea"/>
                <a:cs typeface="+mn-cs"/>
              </a:rPr>
              <a:t>, de tout dommage résultant d’infractions aux dispositions du présent code ou aux statuts de cette personne morale »</a:t>
            </a:r>
            <a:endParaRPr lang="fr-BE" sz="2200" dirty="0">
              <a:solidFill>
                <a:schemeClr val="accent1"/>
              </a:solidFill>
              <a:effectLst/>
            </a:endParaRPr>
          </a:p>
          <a:p>
            <a:pPr marL="0" indent="0" algn="l" rtl="0" eaLnBrk="1" latinLnBrk="0" hangingPunct="1">
              <a:lnSpc>
                <a:spcPct val="90000"/>
              </a:lnSpc>
              <a:spcBef>
                <a:spcPts val="1000"/>
              </a:spcBef>
              <a:spcAft>
                <a:spcPts val="0"/>
              </a:spcAft>
              <a:buNone/>
            </a:pPr>
            <a:r>
              <a:rPr lang="fr-FR" sz="2200" b="0" i="0" u="sng" kern="1200" baseline="0" dirty="0">
                <a:solidFill>
                  <a:schemeClr val="accent1"/>
                </a:solidFill>
                <a:effectLst/>
                <a:latin typeface="Calibri" panose="020F0502020204030204" pitchFamily="34" charset="0"/>
                <a:ea typeface="+mn-ea"/>
                <a:cs typeface="+mn-cs"/>
              </a:rPr>
              <a:t>Exemples de violations de statuts:</a:t>
            </a:r>
            <a:endParaRPr lang="fr-BE" sz="2200" dirty="0">
              <a:solidFill>
                <a:schemeClr val="accent1"/>
              </a:solidFill>
              <a:effectLst/>
            </a:endParaRPr>
          </a:p>
          <a:p>
            <a:pPr marL="228600" indent="-228600" algn="l" rtl="0" eaLnBrk="1" latinLnBrk="0" hangingPunct="1">
              <a:lnSpc>
                <a:spcPct val="90000"/>
              </a:lnSpc>
              <a:spcBef>
                <a:spcPts val="1000"/>
              </a:spcBef>
              <a:spcAft>
                <a:spcPts val="0"/>
              </a:spcAft>
            </a:pPr>
            <a:r>
              <a:rPr lang="fr-FR" sz="2200" b="0" i="0" kern="1200" baseline="0" dirty="0">
                <a:solidFill>
                  <a:schemeClr val="accent1"/>
                </a:solidFill>
                <a:effectLst/>
                <a:latin typeface="Calibri" panose="020F0502020204030204" pitchFamily="34" charset="0"/>
                <a:ea typeface="+mn-ea"/>
                <a:cs typeface="+mn-cs"/>
              </a:rPr>
              <a:t>Engager la société dans une opération qui excède l'objet social de la société;</a:t>
            </a:r>
            <a:endParaRPr lang="fr-BE" sz="2200" dirty="0">
              <a:solidFill>
                <a:schemeClr val="accent1"/>
              </a:solidFill>
              <a:effectLst/>
            </a:endParaRPr>
          </a:p>
          <a:p>
            <a:pPr marL="228600" indent="-228600" algn="l" rtl="0" eaLnBrk="1" latinLnBrk="0" hangingPunct="1">
              <a:lnSpc>
                <a:spcPct val="90000"/>
              </a:lnSpc>
              <a:spcBef>
                <a:spcPts val="1000"/>
              </a:spcBef>
              <a:spcAft>
                <a:spcPts val="0"/>
              </a:spcAft>
            </a:pPr>
            <a:r>
              <a:rPr lang="fr-FR" sz="2200" b="0" i="0" kern="1200" baseline="0" dirty="0">
                <a:solidFill>
                  <a:schemeClr val="accent1"/>
                </a:solidFill>
                <a:effectLst/>
                <a:latin typeface="Calibri" panose="020F0502020204030204" pitchFamily="34" charset="0"/>
                <a:ea typeface="+mn-ea"/>
                <a:cs typeface="+mn-cs"/>
              </a:rPr>
              <a:t>Prêter sans autorisation valable de l'argent à un administrateur, ce qui prive la société des liquidités nécessaires pour fonctionner de manière régulière;</a:t>
            </a:r>
            <a:endParaRPr lang="fr-BE" sz="2200" dirty="0">
              <a:solidFill>
                <a:schemeClr val="accent1"/>
              </a:solidFill>
              <a:effectLst/>
            </a:endParaRPr>
          </a:p>
          <a:p>
            <a:pPr marL="228600" indent="-228600" algn="l" rtl="0" eaLnBrk="1" latinLnBrk="0" hangingPunct="1">
              <a:lnSpc>
                <a:spcPct val="90000"/>
              </a:lnSpc>
              <a:spcBef>
                <a:spcPts val="1000"/>
              </a:spcBef>
              <a:spcAft>
                <a:spcPts val="0"/>
              </a:spcAft>
            </a:pPr>
            <a:r>
              <a:rPr lang="fr-FR" sz="2200" kern="1200" dirty="0">
                <a:solidFill>
                  <a:schemeClr val="accent1"/>
                </a:solidFill>
                <a:effectLst/>
                <a:latin typeface="Calibri" panose="020F0502020204030204" pitchFamily="34" charset="0"/>
                <a:ea typeface="+mn-ea"/>
                <a:cs typeface="+mn-cs"/>
              </a:rPr>
              <a:t>Se faire payer une rémunération non autorisée par l’assemblée générale;</a:t>
            </a:r>
            <a:endParaRPr lang="fr-BE" sz="2200" dirty="0">
              <a:solidFill>
                <a:schemeClr val="accent1"/>
              </a:solidFill>
              <a:effectLst/>
            </a:endParaRPr>
          </a:p>
          <a:p>
            <a:pPr marL="228600" indent="-228600" algn="l" rtl="0" eaLnBrk="1" latinLnBrk="0" hangingPunct="1">
              <a:lnSpc>
                <a:spcPct val="90000"/>
              </a:lnSpc>
              <a:spcBef>
                <a:spcPts val="1000"/>
              </a:spcBef>
              <a:spcAft>
                <a:spcPts val="0"/>
              </a:spcAft>
            </a:pPr>
            <a:r>
              <a:rPr lang="fr-FR" sz="2200" b="0" i="0" kern="1200" baseline="0" dirty="0">
                <a:solidFill>
                  <a:schemeClr val="accent1"/>
                </a:solidFill>
                <a:effectLst/>
                <a:latin typeface="Calibri" panose="020F0502020204030204" pitchFamily="34" charset="0"/>
                <a:ea typeface="+mn-ea"/>
                <a:cs typeface="+mn-cs"/>
              </a:rPr>
              <a:t>Ne pas respecter les clauses statutaires relatives à la cession des parts ou actions ;</a:t>
            </a:r>
            <a:endParaRPr lang="fr-BE" sz="2200" dirty="0">
              <a:solidFill>
                <a:schemeClr val="accent1"/>
              </a:solidFill>
              <a:effectLst/>
            </a:endParaRPr>
          </a:p>
          <a:p>
            <a:pPr marL="228600" indent="-228600" algn="l" rtl="0" eaLnBrk="1" latinLnBrk="0" hangingPunct="1">
              <a:lnSpc>
                <a:spcPct val="90000"/>
              </a:lnSpc>
              <a:spcBef>
                <a:spcPts val="1000"/>
              </a:spcBef>
              <a:spcAft>
                <a:spcPts val="0"/>
              </a:spcAft>
            </a:pPr>
            <a:r>
              <a:rPr lang="fr-BE" sz="2200" dirty="0">
                <a:solidFill>
                  <a:schemeClr val="accent1"/>
                </a:solidFill>
                <a:latin typeface="Calibri" panose="020F0502020204030204" pitchFamily="34" charset="0"/>
              </a:rPr>
              <a:t>Ne pas respecter les clauses statutaires relatives aux pouvoirs de l’organe d’administration ou de délégués à la gestion journalière;</a:t>
            </a:r>
          </a:p>
          <a:p>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8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Connecteur 6">
            <a:extLst>
              <a:ext uri="{FF2B5EF4-FFF2-40B4-BE49-F238E27FC236}">
                <a16:creationId xmlns:a16="http://schemas.microsoft.com/office/drawing/2014/main" id="{481BC64E-AABA-4336-BEBC-48BA30E62243}"/>
              </a:ext>
            </a:extLst>
          </p:cNvPr>
          <p:cNvSpPr/>
          <p:nvPr/>
        </p:nvSpPr>
        <p:spPr>
          <a:xfrm>
            <a:off x="11225719" y="3075362"/>
            <a:ext cx="1513622" cy="1553200"/>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F2CA2A78-C580-43E5-9F5D-156E0381C6F4}"/>
              </a:ext>
            </a:extLst>
          </p:cNvPr>
          <p:cNvSpPr/>
          <p:nvPr/>
        </p:nvSpPr>
        <p:spPr>
          <a:xfrm>
            <a:off x="10507183" y="-441771"/>
            <a:ext cx="1881963" cy="1913861"/>
          </a:xfrm>
          <a:prstGeom prst="flowChartConnector">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01FB65-7713-439D-945D-572EABFF5CBF}"/>
              </a:ext>
            </a:extLst>
          </p:cNvPr>
          <p:cNvSpPr/>
          <p:nvPr/>
        </p:nvSpPr>
        <p:spPr>
          <a:xfrm>
            <a:off x="838200" y="398859"/>
            <a:ext cx="10515600" cy="1291829"/>
          </a:xfrm>
          <a:prstGeom prst="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a:xfrm>
            <a:off x="1032752" y="398859"/>
            <a:ext cx="10515599" cy="1325563"/>
          </a:xfrm>
        </p:spPr>
        <p:txBody>
          <a:bodyPr>
            <a:normAutofit/>
          </a:bodyPr>
          <a:lstStyle/>
          <a:p>
            <a:r>
              <a:rPr lang="fr-FR" sz="4400" b="1" dirty="0">
                <a:solidFill>
                  <a:schemeClr val="accent2"/>
                </a:solidFill>
                <a:latin typeface="Arial" panose="020B0604020202020204" pitchFamily="34" charset="0"/>
                <a:cs typeface="Arial" panose="020B0604020202020204" pitchFamily="34" charset="0"/>
              </a:rPr>
              <a:t>Responsabilité civile des administrateurs: Dettes TVA</a:t>
            </a:r>
            <a:endParaRPr lang="fr-BE" dirty="0">
              <a:solidFill>
                <a:schemeClr val="accent2"/>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200" y="1825625"/>
            <a:ext cx="8595360" cy="4351338"/>
          </a:xfrm>
        </p:spPr>
        <p:txBody>
          <a:bodyPr>
            <a:normAutofit/>
          </a:bodyPr>
          <a:lstStyle/>
          <a:p>
            <a:endParaRPr lang="fr-BE" sz="2800" dirty="0">
              <a:solidFill>
                <a:schemeClr val="accent1"/>
              </a:solidFill>
            </a:endParaRPr>
          </a:p>
          <a:p>
            <a:r>
              <a:rPr lang="fr-BE" u="sng" dirty="0">
                <a:solidFill>
                  <a:schemeClr val="accent1"/>
                </a:solidFill>
              </a:rPr>
              <a:t>Administrateur solidairement responsable (93undecies CTVA) pour non payement répété :</a:t>
            </a:r>
          </a:p>
          <a:p>
            <a:pPr lvl="1"/>
            <a:r>
              <a:rPr lang="fr-BE" dirty="0">
                <a:solidFill>
                  <a:schemeClr val="accent1"/>
                </a:solidFill>
              </a:rPr>
              <a:t>Déclaration trimestrielle = deux dettes échues au cours d’une période d’un an</a:t>
            </a:r>
          </a:p>
          <a:p>
            <a:pPr lvl="1"/>
            <a:r>
              <a:rPr lang="fr-BE" dirty="0">
                <a:solidFill>
                  <a:schemeClr val="accent1"/>
                </a:solidFill>
              </a:rPr>
              <a:t>Déclaration trimestrielle = trois dettes échues au cours d’une période d’un an</a:t>
            </a:r>
          </a:p>
          <a:p>
            <a:pPr lvl="1"/>
            <a:r>
              <a:rPr lang="fr-BE" dirty="0">
                <a:solidFill>
                  <a:schemeClr val="accent1"/>
                </a:solidFill>
              </a:rPr>
              <a:t>Sauf quand difficulté financière qui ont donné lieu à l’ouverture d’une PRJ, faillite ou dissolution judiciaire.</a:t>
            </a:r>
          </a:p>
          <a:p>
            <a:pPr lvl="1"/>
            <a:r>
              <a:rPr lang="fr-BE" dirty="0">
                <a:solidFill>
                  <a:schemeClr val="accent1"/>
                </a:solidFill>
              </a:rPr>
              <a:t>Pas de plafond !</a:t>
            </a: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63" y="5722224"/>
            <a:ext cx="2865437" cy="1088866"/>
          </a:xfrm>
          <a:prstGeom prst="rect">
            <a:avLst/>
          </a:prstGeom>
        </p:spPr>
      </p:pic>
    </p:spTree>
    <p:extLst>
      <p:ext uri="{BB962C8B-B14F-4D97-AF65-F5344CB8AC3E}">
        <p14:creationId xmlns:p14="http://schemas.microsoft.com/office/powerpoint/2010/main" val="9158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Connecteur 6">
            <a:extLst>
              <a:ext uri="{FF2B5EF4-FFF2-40B4-BE49-F238E27FC236}">
                <a16:creationId xmlns:a16="http://schemas.microsoft.com/office/drawing/2014/main" id="{481BC64E-AABA-4336-BEBC-48BA30E62243}"/>
              </a:ext>
            </a:extLst>
          </p:cNvPr>
          <p:cNvSpPr/>
          <p:nvPr/>
        </p:nvSpPr>
        <p:spPr>
          <a:xfrm>
            <a:off x="11225719" y="3075362"/>
            <a:ext cx="1513622" cy="1553200"/>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F2CA2A78-C580-43E5-9F5D-156E0381C6F4}"/>
              </a:ext>
            </a:extLst>
          </p:cNvPr>
          <p:cNvSpPr/>
          <p:nvPr/>
        </p:nvSpPr>
        <p:spPr>
          <a:xfrm>
            <a:off x="10507183" y="-441771"/>
            <a:ext cx="1881963" cy="1913861"/>
          </a:xfrm>
          <a:prstGeom prst="flowChartConnector">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01FB65-7713-439D-945D-572EABFF5CBF}"/>
              </a:ext>
            </a:extLst>
          </p:cNvPr>
          <p:cNvSpPr/>
          <p:nvPr/>
        </p:nvSpPr>
        <p:spPr>
          <a:xfrm>
            <a:off x="838200" y="398859"/>
            <a:ext cx="10515600" cy="1291829"/>
          </a:xfrm>
          <a:prstGeom prst="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a:xfrm>
            <a:off x="1032752" y="398859"/>
            <a:ext cx="10515599" cy="1325563"/>
          </a:xfrm>
        </p:spPr>
        <p:txBody>
          <a:bodyPr>
            <a:normAutofit fontScale="90000"/>
          </a:bodyPr>
          <a:lstStyle/>
          <a:p>
            <a:r>
              <a:rPr lang="fr-FR" sz="4400" b="1" dirty="0">
                <a:solidFill>
                  <a:schemeClr val="accent2"/>
                </a:solidFill>
                <a:latin typeface="Arial" panose="020B0604020202020204" pitchFamily="34" charset="0"/>
                <a:cs typeface="Arial" panose="020B0604020202020204" pitchFamily="34" charset="0"/>
              </a:rPr>
              <a:t>Responsabilité civile des administrateurs: Précompte professionnel</a:t>
            </a:r>
            <a:endParaRPr lang="fr-BE" dirty="0">
              <a:solidFill>
                <a:schemeClr val="accent2"/>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200" y="1825625"/>
            <a:ext cx="8595360" cy="4351338"/>
          </a:xfrm>
        </p:spPr>
        <p:txBody>
          <a:bodyPr>
            <a:normAutofit/>
          </a:bodyPr>
          <a:lstStyle/>
          <a:p>
            <a:endParaRPr lang="fr-BE" sz="2800" dirty="0">
              <a:solidFill>
                <a:schemeClr val="accent1"/>
              </a:solidFill>
            </a:endParaRPr>
          </a:p>
          <a:p>
            <a:r>
              <a:rPr lang="fr-BE" u="sng" dirty="0">
                <a:solidFill>
                  <a:schemeClr val="accent1"/>
                </a:solidFill>
              </a:rPr>
              <a:t>Administrateur solidairement responsable (442quater CIR) pour non payement répété :</a:t>
            </a:r>
          </a:p>
          <a:p>
            <a:pPr lvl="1"/>
            <a:r>
              <a:rPr lang="fr-BE" dirty="0">
                <a:solidFill>
                  <a:schemeClr val="accent1"/>
                </a:solidFill>
              </a:rPr>
              <a:t>redevable trimestriel = deux dettes échues au cours d’une période d’un an</a:t>
            </a:r>
          </a:p>
          <a:p>
            <a:pPr lvl="1"/>
            <a:r>
              <a:rPr lang="fr-BE" dirty="0">
                <a:solidFill>
                  <a:schemeClr val="accent1"/>
                </a:solidFill>
              </a:rPr>
              <a:t>Redevable mensuel = trois dettes échues au cours d’une période d’un an</a:t>
            </a:r>
          </a:p>
          <a:p>
            <a:pPr lvl="1"/>
            <a:r>
              <a:rPr lang="fr-BE" dirty="0">
                <a:solidFill>
                  <a:schemeClr val="accent1"/>
                </a:solidFill>
              </a:rPr>
              <a:t>Sauf quand difficulté financière qui ont donné lieu à l’ouverture d’une PRJ, faillite ou dissolution judiciaire.</a:t>
            </a:r>
          </a:p>
          <a:p>
            <a:pPr lvl="1"/>
            <a:r>
              <a:rPr lang="fr-BE" dirty="0">
                <a:solidFill>
                  <a:schemeClr val="accent1"/>
                </a:solidFill>
              </a:rPr>
              <a:t>Pas de plafond !</a:t>
            </a: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63" y="5722224"/>
            <a:ext cx="2865437" cy="1088866"/>
          </a:xfrm>
          <a:prstGeom prst="rect">
            <a:avLst/>
          </a:prstGeom>
        </p:spPr>
      </p:pic>
    </p:spTree>
    <p:extLst>
      <p:ext uri="{BB962C8B-B14F-4D97-AF65-F5344CB8AC3E}">
        <p14:creationId xmlns:p14="http://schemas.microsoft.com/office/powerpoint/2010/main" val="390600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Connecteur 5">
            <a:extLst>
              <a:ext uri="{FF2B5EF4-FFF2-40B4-BE49-F238E27FC236}">
                <a16:creationId xmlns:a16="http://schemas.microsoft.com/office/drawing/2014/main" id="{F2CA2A78-C580-43E5-9F5D-156E0381C6F4}"/>
              </a:ext>
            </a:extLst>
          </p:cNvPr>
          <p:cNvSpPr/>
          <p:nvPr/>
        </p:nvSpPr>
        <p:spPr>
          <a:xfrm>
            <a:off x="-1" y="-4369111"/>
            <a:ext cx="12192000" cy="6366280"/>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fontScale="90000"/>
          </a:bodyPr>
          <a:lstStyle/>
          <a:p>
            <a:pPr algn="ctr"/>
            <a:r>
              <a:rPr lang="fr-FR" sz="4400" b="1" dirty="0">
                <a:solidFill>
                  <a:schemeClr val="bg1"/>
                </a:solidFill>
                <a:latin typeface="Arial" panose="020B0604020202020204" pitchFamily="34" charset="0"/>
                <a:cs typeface="Arial" panose="020B0604020202020204" pitchFamily="34" charset="0"/>
              </a:rPr>
              <a:t>C) Responsabilité pénale des administrateurs</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200" y="1825625"/>
            <a:ext cx="9572972" cy="4351338"/>
          </a:xfrm>
        </p:spPr>
        <p:txBody>
          <a:bodyPr>
            <a:normAutofit/>
          </a:bodyPr>
          <a:lstStyle/>
          <a:p>
            <a:endParaRPr lang="nl-BE" sz="2800" dirty="0">
              <a:solidFill>
                <a:schemeClr val="accent2"/>
              </a:solidFill>
            </a:endParaRPr>
          </a:p>
          <a:p>
            <a:endParaRPr lang="nl-BE" dirty="0">
              <a:solidFill>
                <a:schemeClr val="accent2"/>
              </a:solidFill>
            </a:endParaRPr>
          </a:p>
          <a:p>
            <a:pPr marL="0" indent="0">
              <a:buNone/>
            </a:pPr>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411172" y="4147456"/>
            <a:ext cx="4582886" cy="3722913"/>
          </a:xfrm>
          <a:prstGeom prst="flowChartConnector">
            <a:avLst/>
          </a:prstGeom>
          <a:solidFill>
            <a:schemeClr val="bg1"/>
          </a:solidFill>
          <a:ln w="127000" cmpd="sng">
            <a:solidFill>
              <a:schemeClr val="accent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42539"/>
            <a:ext cx="2865437" cy="1088866"/>
          </a:xfrm>
          <a:prstGeom prst="rect">
            <a:avLst/>
          </a:prstGeom>
        </p:spPr>
      </p:pic>
      <p:sp>
        <p:nvSpPr>
          <p:cNvPr id="8" name="ZoneTexte 7">
            <a:extLst>
              <a:ext uri="{FF2B5EF4-FFF2-40B4-BE49-F238E27FC236}">
                <a16:creationId xmlns:a16="http://schemas.microsoft.com/office/drawing/2014/main" id="{2D20F94D-8C8E-911B-549D-40DBC047F0F2}"/>
              </a:ext>
            </a:extLst>
          </p:cNvPr>
          <p:cNvSpPr txBox="1"/>
          <p:nvPr/>
        </p:nvSpPr>
        <p:spPr>
          <a:xfrm>
            <a:off x="673768" y="2079771"/>
            <a:ext cx="11085095" cy="2985433"/>
          </a:xfrm>
          <a:prstGeom prst="rect">
            <a:avLst/>
          </a:prstGeom>
          <a:noFill/>
        </p:spPr>
        <p:txBody>
          <a:bodyPr wrap="square">
            <a:spAutoFit/>
          </a:bodyPr>
          <a:lstStyle/>
          <a:p>
            <a:pPr marL="342900" indent="-342900">
              <a:buFont typeface="Arial" panose="020B0604020202020204" pitchFamily="34" charset="0"/>
              <a:buChar char="•"/>
            </a:pPr>
            <a:r>
              <a:rPr lang="fr-BE" sz="2400" dirty="0">
                <a:solidFill>
                  <a:schemeClr val="accent1"/>
                </a:solidFill>
              </a:rPr>
              <a:t>Plusieurs sanctions pénales, notamment pour le test de l’actif net et test de liquidité.</a:t>
            </a:r>
          </a:p>
          <a:p>
            <a:pPr marL="342900" indent="-342900">
              <a:buFont typeface="Arial" panose="020B0604020202020204" pitchFamily="34" charset="0"/>
              <a:buChar char="•"/>
            </a:pPr>
            <a:r>
              <a:rPr lang="fr-BE" sz="2400" dirty="0">
                <a:solidFill>
                  <a:schemeClr val="accent1"/>
                </a:solidFill>
              </a:rPr>
              <a:t>Abus de biens sociaux : 492bis du Code pénal =&gt; dirigeants de fait ou de droit qui :</a:t>
            </a:r>
          </a:p>
          <a:p>
            <a:pPr marL="800100" lvl="1" indent="-342900">
              <a:buFont typeface="Arial" panose="020B0604020202020204" pitchFamily="34" charset="0"/>
              <a:buChar char="•"/>
            </a:pPr>
            <a:r>
              <a:rPr lang="fr-BE" sz="2000" dirty="0">
                <a:solidFill>
                  <a:schemeClr val="accent1"/>
                </a:solidFill>
              </a:rPr>
              <a:t>Avec une intention frauduleuse ou à des fins personnelles</a:t>
            </a:r>
          </a:p>
          <a:p>
            <a:pPr marL="800100" lvl="1" indent="-342900">
              <a:buFont typeface="Arial" panose="020B0604020202020204" pitchFamily="34" charset="0"/>
              <a:buChar char="•"/>
            </a:pPr>
            <a:r>
              <a:rPr lang="fr-BE" sz="2000" dirty="0">
                <a:solidFill>
                  <a:schemeClr val="accent1"/>
                </a:solidFill>
              </a:rPr>
              <a:t>Directement ou indirectement</a:t>
            </a:r>
          </a:p>
          <a:p>
            <a:pPr marL="800100" lvl="1" indent="-342900">
              <a:buFont typeface="Arial" panose="020B0604020202020204" pitchFamily="34" charset="0"/>
              <a:buChar char="•"/>
            </a:pPr>
            <a:r>
              <a:rPr lang="fr-BE" sz="2000" dirty="0">
                <a:solidFill>
                  <a:schemeClr val="accent1"/>
                </a:solidFill>
              </a:rPr>
              <a:t>Ont fait des biens ou du crédit de la société un usage qu’ils savaient significativement préjudiciable aux intérêts patrimoniaux de celle-ci et à ceux de ses créanciers ou actionnaires.</a:t>
            </a:r>
          </a:p>
          <a:p>
            <a:pPr marL="800100" lvl="1" indent="-342900">
              <a:buFont typeface="Arial" panose="020B0604020202020204" pitchFamily="34" charset="0"/>
              <a:buChar char="•"/>
            </a:pPr>
            <a:r>
              <a:rPr lang="fr-BE" sz="2000" dirty="0">
                <a:solidFill>
                  <a:schemeClr val="accent1"/>
                </a:solidFill>
              </a:rPr>
              <a:t>Crédit : réputation de la société en raison de son capital, de la nature de ses affaires et de la bonne marche de l’entreprise.</a:t>
            </a:r>
          </a:p>
          <a:p>
            <a:pPr marL="800100" lvl="1" indent="-342900">
              <a:buFont typeface="Arial" panose="020B0604020202020204" pitchFamily="34" charset="0"/>
              <a:buChar char="•"/>
            </a:pPr>
            <a:r>
              <a:rPr lang="fr-BE" sz="2000" dirty="0">
                <a:solidFill>
                  <a:schemeClr val="accent1"/>
                </a:solidFill>
              </a:rPr>
              <a:t>Ex: prélever sommes importantes au détriment des créanciers!</a:t>
            </a:r>
            <a:endParaRPr lang="fr-BE" sz="2000" dirty="0"/>
          </a:p>
        </p:txBody>
      </p:sp>
    </p:spTree>
    <p:extLst>
      <p:ext uri="{BB962C8B-B14F-4D97-AF65-F5344CB8AC3E}">
        <p14:creationId xmlns:p14="http://schemas.microsoft.com/office/powerpoint/2010/main" val="203232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28D16EFE-1101-CE41-8838-A6D6D5011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68969" cy="1280208"/>
          </a:xfrm>
          <a:prstGeom prst="rect">
            <a:avLst/>
          </a:prstGeom>
        </p:spPr>
      </p:pic>
      <p:sp>
        <p:nvSpPr>
          <p:cNvPr id="22" name="Freeform: Shape 2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re 1"/>
          <p:cNvSpPr>
            <a:spLocks noGrp="1"/>
          </p:cNvSpPr>
          <p:nvPr>
            <p:ph type="title"/>
          </p:nvPr>
        </p:nvSpPr>
        <p:spPr>
          <a:xfrm>
            <a:off x="5759353" y="282102"/>
            <a:ext cx="5748467" cy="2059781"/>
          </a:xfrm>
        </p:spPr>
        <p:txBody>
          <a:bodyPr anchor="b">
            <a:noAutofit/>
          </a:bodyPr>
          <a:lstStyle/>
          <a:p>
            <a:pPr algn="ctr"/>
            <a:r>
              <a:rPr lang="fr-FR" sz="3600" b="1" dirty="0">
                <a:solidFill>
                  <a:srgbClr val="FFFFFF"/>
                </a:solidFill>
                <a:latin typeface="Arial" panose="020B0604020202020204" pitchFamily="34" charset="0"/>
                <a:cs typeface="Arial" panose="020B0604020202020204" pitchFamily="34" charset="0"/>
              </a:rPr>
              <a:t>3. Statut social de l’administrateur de la société</a:t>
            </a:r>
          </a:p>
        </p:txBody>
      </p:sp>
      <p:sp>
        <p:nvSpPr>
          <p:cNvPr id="2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759354" y="2798064"/>
            <a:ext cx="5461095" cy="3417611"/>
          </a:xfrm>
        </p:spPr>
        <p:txBody>
          <a:bodyPr anchor="t">
            <a:normAutofit/>
          </a:bodyPr>
          <a:lstStyle/>
          <a:p>
            <a:endParaRPr lang="fr-FR" sz="2200" b="1" dirty="0">
              <a:solidFill>
                <a:srgbClr val="FFFFFF"/>
              </a:solidFill>
              <a:latin typeface="Arial" panose="020B0604020202020204" pitchFamily="34" charset="0"/>
              <a:cs typeface="Arial" panose="020B0604020202020204" pitchFamily="34" charset="0"/>
            </a:endParaRPr>
          </a:p>
          <a:p>
            <a:pPr marL="457200" indent="-457200">
              <a:buAutoNum type="alphaUcParenR"/>
            </a:pPr>
            <a:r>
              <a:rPr lang="fr-BE" sz="2200" dirty="0">
                <a:solidFill>
                  <a:srgbClr val="FFFFFF"/>
                </a:solidFill>
                <a:latin typeface="Arial" panose="020B0604020202020204" pitchFamily="34" charset="0"/>
                <a:cs typeface="Arial" panose="020B0604020202020204" pitchFamily="34" charset="0"/>
              </a:rPr>
              <a:t>Administrateur et contrat de travail</a:t>
            </a:r>
          </a:p>
          <a:p>
            <a:pPr marL="457200" indent="-457200">
              <a:buAutoNum type="alphaUcParenR"/>
            </a:pPr>
            <a:r>
              <a:rPr lang="fr-BE" sz="2200" dirty="0">
                <a:solidFill>
                  <a:srgbClr val="FFFFFF"/>
                </a:solidFill>
                <a:latin typeface="Arial" panose="020B0604020202020204" pitchFamily="34" charset="0"/>
                <a:cs typeface="Arial" panose="020B0604020202020204" pitchFamily="34" charset="0"/>
              </a:rPr>
              <a:t>Affiliation à une caisse d’assurances sociales</a:t>
            </a:r>
          </a:p>
          <a:p>
            <a:pPr marL="457200" indent="-457200">
              <a:buAutoNum type="alphaUcParenR"/>
            </a:pPr>
            <a:r>
              <a:rPr lang="fr-BE" sz="2200" dirty="0">
                <a:solidFill>
                  <a:srgbClr val="FFFFFF"/>
                </a:solidFill>
                <a:latin typeface="Arial" panose="020B0604020202020204" pitchFamily="34" charset="0"/>
                <a:cs typeface="Arial" panose="020B0604020202020204" pitchFamily="34" charset="0"/>
              </a:rPr>
              <a:t>Administrateur et ONSS</a:t>
            </a:r>
          </a:p>
          <a:p>
            <a:pPr marL="0" indent="0">
              <a:buNone/>
            </a:pPr>
            <a:endParaRPr lang="fr-BE" sz="2200" dirty="0">
              <a:solidFill>
                <a:srgbClr val="FFFFFF"/>
              </a:solidFill>
            </a:endParaRPr>
          </a:p>
        </p:txBody>
      </p:sp>
      <p:sp>
        <p:nvSpPr>
          <p:cNvPr id="4" name="Espace réservé du numéro de diapositive 3">
            <a:extLst>
              <a:ext uri="{FF2B5EF4-FFF2-40B4-BE49-F238E27FC236}">
                <a16:creationId xmlns:a16="http://schemas.microsoft.com/office/drawing/2014/main" id="{4370A490-256A-7A43-892F-3B4010E4AE2B}"/>
              </a:ext>
            </a:extLst>
          </p:cNvPr>
          <p:cNvSpPr>
            <a:spLocks noGrp="1"/>
          </p:cNvSpPr>
          <p:nvPr>
            <p:ph type="sldNum" sz="quarter" idx="12"/>
          </p:nvPr>
        </p:nvSpPr>
        <p:spPr>
          <a:xfrm>
            <a:off x="10058400" y="6356350"/>
            <a:ext cx="1295400" cy="365125"/>
          </a:xfrm>
        </p:spPr>
        <p:txBody>
          <a:bodyPr>
            <a:normAutofit/>
          </a:bodyPr>
          <a:lstStyle/>
          <a:p>
            <a:pPr>
              <a:spcAft>
                <a:spcPts val="600"/>
              </a:spcAft>
            </a:pPr>
            <a:fld id="{5D93EAC9-9791-DB44-891A-0429FF3BFE20}" type="slidenum">
              <a:rPr lang="fr-FR">
                <a:solidFill>
                  <a:srgbClr val="FFFFFF"/>
                </a:solidFill>
              </a:rPr>
              <a:pPr>
                <a:spcAft>
                  <a:spcPts val="600"/>
                </a:spcAft>
              </a:pPr>
              <a:t>19</a:t>
            </a:fld>
            <a:endParaRPr lang="fr-FR">
              <a:solidFill>
                <a:srgbClr val="FFFFFF"/>
              </a:solidFill>
            </a:endParaRPr>
          </a:p>
        </p:txBody>
      </p:sp>
    </p:spTree>
    <p:extLst>
      <p:ext uri="{BB962C8B-B14F-4D97-AF65-F5344CB8AC3E}">
        <p14:creationId xmlns:p14="http://schemas.microsoft.com/office/powerpoint/2010/main" val="406155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59912" cy="972766"/>
          </a:xfrm>
          <a:prstGeom prst="rect">
            <a:avLst/>
          </a:prstGeom>
        </p:spPr>
      </p:pic>
      <p:sp>
        <p:nvSpPr>
          <p:cNvPr id="3" name="Espace réservé du contenu 2">
            <a:extLst>
              <a:ext uri="{FF2B5EF4-FFF2-40B4-BE49-F238E27FC236}">
                <a16:creationId xmlns:a16="http://schemas.microsoft.com/office/drawing/2014/main" id="{D3D39F76-64C5-4BE7-868D-7B70838169E7}"/>
              </a:ext>
            </a:extLst>
          </p:cNvPr>
          <p:cNvSpPr>
            <a:spLocks noGrp="1"/>
          </p:cNvSpPr>
          <p:nvPr>
            <p:ph idx="1"/>
          </p:nvPr>
        </p:nvSpPr>
        <p:spPr>
          <a:xfrm>
            <a:off x="5596502" y="2405894"/>
            <a:ext cx="5754896" cy="3197464"/>
          </a:xfrm>
        </p:spPr>
        <p:txBody>
          <a:bodyPr anchor="t">
            <a:normAutofit/>
          </a:bodyPr>
          <a:lstStyle/>
          <a:p>
            <a:pPr marL="0" indent="0">
              <a:buNone/>
            </a:pPr>
            <a:endParaRPr lang="fr-BE" sz="2000" dirty="0"/>
          </a:p>
          <a:p>
            <a:pPr marL="285750" indent="-285750">
              <a:buFont typeface="Wingdings" charset="2"/>
              <a:buChar char="ü"/>
            </a:pPr>
            <a:endParaRPr lang="fr-FR" sz="2000" dirty="0"/>
          </a:p>
          <a:p>
            <a:pPr marL="285750" indent="-285750">
              <a:buFont typeface="Wingdings" charset="2"/>
              <a:buChar char="ü"/>
            </a:pPr>
            <a:endParaRPr lang="fr-FR" sz="2000" dirty="0"/>
          </a:p>
          <a:p>
            <a:pPr marL="0" indent="0">
              <a:buNone/>
            </a:pPr>
            <a:endParaRPr lang="fr-FR" sz="2000" b="1" dirty="0"/>
          </a:p>
        </p:txBody>
      </p:sp>
      <p:sp>
        <p:nvSpPr>
          <p:cNvPr id="27" name="Rectangle 2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6846848F-A9F9-4E36-B014-38B41880DC47}"/>
              </a:ext>
            </a:extLst>
          </p:cNvPr>
          <p:cNvSpPr txBox="1"/>
          <p:nvPr/>
        </p:nvSpPr>
        <p:spPr>
          <a:xfrm>
            <a:off x="2372097" y="696028"/>
            <a:ext cx="7402749" cy="6124754"/>
          </a:xfrm>
          <a:prstGeom prst="rect">
            <a:avLst/>
          </a:prstGeom>
          <a:noFill/>
        </p:spPr>
        <p:txBody>
          <a:bodyPr wrap="square" rtlCol="0">
            <a:spAutoFit/>
          </a:bodyPr>
          <a:lstStyle/>
          <a:p>
            <a:pPr algn="ctr"/>
            <a:endParaRPr lang="fr-BE" dirty="0">
              <a:solidFill>
                <a:schemeClr val="accent1"/>
              </a:solidFill>
              <a:latin typeface="Arial" panose="020B0604020202020204" pitchFamily="34" charset="0"/>
              <a:cs typeface="Arial" panose="020B0604020202020204" pitchFamily="34" charset="0"/>
            </a:endParaRPr>
          </a:p>
          <a:p>
            <a:pPr marL="342900" indent="-342900" algn="ctr">
              <a:buAutoNum type="arabicPeriod"/>
            </a:pPr>
            <a:r>
              <a:rPr lang="fr-BE" sz="1600" b="1" dirty="0">
                <a:solidFill>
                  <a:schemeClr val="accent1"/>
                </a:solidFill>
                <a:latin typeface="Arial" panose="020B0604020202020204" pitchFamily="34" charset="0"/>
                <a:cs typeface="Arial" panose="020B0604020202020204" pitchFamily="34" charset="0"/>
              </a:rPr>
              <a:t>Responsabilité de la société</a:t>
            </a:r>
          </a:p>
          <a:p>
            <a:pPr algn="ctr"/>
            <a:r>
              <a:rPr lang="fr-BE" sz="1600" dirty="0">
                <a:solidFill>
                  <a:schemeClr val="accent1"/>
                </a:solidFill>
                <a:latin typeface="Arial" panose="020B0604020202020204" pitchFamily="34" charset="0"/>
                <a:cs typeface="Arial" panose="020B0604020202020204" pitchFamily="34" charset="0"/>
              </a:rPr>
              <a:t> A) Responsabilité civile de la société</a:t>
            </a:r>
          </a:p>
          <a:p>
            <a:pPr algn="ctr"/>
            <a:r>
              <a:rPr lang="fr-BE" sz="1600" dirty="0">
                <a:solidFill>
                  <a:schemeClr val="accent1"/>
                </a:solidFill>
                <a:latin typeface="Arial" panose="020B0604020202020204" pitchFamily="34" charset="0"/>
                <a:cs typeface="Arial" panose="020B0604020202020204" pitchFamily="34" charset="0"/>
              </a:rPr>
              <a:t> B) Responsabilité pénale de la société</a:t>
            </a:r>
          </a:p>
          <a:p>
            <a:pPr algn="ctr"/>
            <a:endParaRPr lang="fr-BE" sz="1600" b="1" dirty="0">
              <a:solidFill>
                <a:schemeClr val="accent1"/>
              </a:solidFill>
              <a:latin typeface="Arial" panose="020B0604020202020204" pitchFamily="34" charset="0"/>
              <a:cs typeface="Arial" panose="020B0604020202020204" pitchFamily="34" charset="0"/>
            </a:endParaRPr>
          </a:p>
          <a:p>
            <a:pPr algn="ctr"/>
            <a:r>
              <a:rPr lang="fr-BE" sz="1600" b="1" dirty="0">
                <a:solidFill>
                  <a:schemeClr val="accent1"/>
                </a:solidFill>
                <a:latin typeface="Arial" panose="020B0604020202020204" pitchFamily="34" charset="0"/>
                <a:cs typeface="Arial" panose="020B0604020202020204" pitchFamily="34" charset="0"/>
              </a:rPr>
              <a:t>2. Responsabilité de l’administrateur</a:t>
            </a:r>
          </a:p>
          <a:p>
            <a:pPr marL="342900" indent="-342900" algn="ctr">
              <a:buAutoNum type="alphaUcParenR"/>
            </a:pPr>
            <a:r>
              <a:rPr lang="fr-BE" sz="1600" dirty="0">
                <a:solidFill>
                  <a:schemeClr val="accent1"/>
                </a:solidFill>
                <a:latin typeface="Arial" panose="020B0604020202020204" pitchFamily="34" charset="0"/>
                <a:cs typeface="Arial" panose="020B0604020202020204" pitchFamily="34" charset="0"/>
              </a:rPr>
              <a:t>Responsabilité civile du/des fondateurs</a:t>
            </a:r>
          </a:p>
          <a:p>
            <a:pPr marL="342900" indent="-342900" algn="ctr">
              <a:buAutoNum type="alphaUcParenR"/>
            </a:pPr>
            <a:r>
              <a:rPr lang="fr-BE" sz="1600" dirty="0">
                <a:solidFill>
                  <a:schemeClr val="accent1"/>
                </a:solidFill>
                <a:latin typeface="Arial" panose="020B0604020202020204" pitchFamily="34" charset="0"/>
                <a:cs typeface="Arial" panose="020B0604020202020204" pitchFamily="34" charset="0"/>
              </a:rPr>
              <a:t>Responsabilités civiles de l’administrateur</a:t>
            </a:r>
          </a:p>
          <a:p>
            <a:pPr marL="342900" indent="-342900" algn="ctr">
              <a:buAutoNum type="alphaUcParenR"/>
            </a:pPr>
            <a:r>
              <a:rPr lang="fr-BE" sz="1600" dirty="0">
                <a:solidFill>
                  <a:schemeClr val="accent1"/>
                </a:solidFill>
                <a:latin typeface="Arial" panose="020B0604020202020204" pitchFamily="34" charset="0"/>
                <a:cs typeface="Arial" panose="020B0604020202020204" pitchFamily="34" charset="0"/>
              </a:rPr>
              <a:t>Responsabilités pénales de l’administrateur</a:t>
            </a:r>
          </a:p>
          <a:p>
            <a:pPr algn="ctr"/>
            <a:endParaRPr lang="fr-BE" sz="1600" dirty="0">
              <a:solidFill>
                <a:schemeClr val="accent1"/>
              </a:solidFill>
              <a:latin typeface="Arial" panose="020B0604020202020204" pitchFamily="34" charset="0"/>
              <a:cs typeface="Arial" panose="020B0604020202020204" pitchFamily="34" charset="0"/>
            </a:endParaRPr>
          </a:p>
          <a:p>
            <a:pPr algn="ctr"/>
            <a:r>
              <a:rPr lang="fr-BE" sz="1600" b="1" dirty="0">
                <a:solidFill>
                  <a:schemeClr val="accent1"/>
                </a:solidFill>
                <a:latin typeface="Arial" panose="020B0604020202020204" pitchFamily="34" charset="0"/>
                <a:cs typeface="Arial" panose="020B0604020202020204" pitchFamily="34" charset="0"/>
              </a:rPr>
              <a:t>3. Statut social de l’administrateur</a:t>
            </a:r>
          </a:p>
          <a:p>
            <a:pPr marL="342900" indent="-342900" algn="ctr">
              <a:buAutoNum type="alphaUcParenR"/>
            </a:pPr>
            <a:r>
              <a:rPr lang="fr-BE" sz="1600" dirty="0">
                <a:solidFill>
                  <a:schemeClr val="accent1"/>
                </a:solidFill>
                <a:latin typeface="Arial" panose="020B0604020202020204" pitchFamily="34" charset="0"/>
                <a:cs typeface="Arial" panose="020B0604020202020204" pitchFamily="34" charset="0"/>
              </a:rPr>
              <a:t>Administrateur et contrat de travail</a:t>
            </a:r>
          </a:p>
          <a:p>
            <a:pPr marL="342900" indent="-342900" algn="ctr">
              <a:buAutoNum type="alphaUcParenR"/>
            </a:pPr>
            <a:r>
              <a:rPr lang="fr-BE" sz="1600" dirty="0">
                <a:solidFill>
                  <a:schemeClr val="accent1"/>
                </a:solidFill>
                <a:latin typeface="Arial" panose="020B0604020202020204" pitchFamily="34" charset="0"/>
                <a:cs typeface="Arial" panose="020B0604020202020204" pitchFamily="34" charset="0"/>
              </a:rPr>
              <a:t>Affiliation à une caisse d’assurances sociales</a:t>
            </a:r>
          </a:p>
          <a:p>
            <a:pPr marL="342900" indent="-342900" algn="ctr">
              <a:buAutoNum type="alphaUcParenR"/>
            </a:pPr>
            <a:r>
              <a:rPr lang="fr-BE" sz="1600" dirty="0">
                <a:solidFill>
                  <a:schemeClr val="accent1"/>
                </a:solidFill>
                <a:latin typeface="Arial" panose="020B0604020202020204" pitchFamily="34" charset="0"/>
                <a:cs typeface="Arial" panose="020B0604020202020204" pitchFamily="34" charset="0"/>
              </a:rPr>
              <a:t>Administrateur et ONSS</a:t>
            </a:r>
          </a:p>
          <a:p>
            <a:pPr algn="ctr"/>
            <a:endParaRPr lang="fr-BE" sz="1600" b="1" dirty="0">
              <a:solidFill>
                <a:schemeClr val="accent1"/>
              </a:solidFill>
              <a:latin typeface="Arial" panose="020B0604020202020204" pitchFamily="34" charset="0"/>
              <a:cs typeface="Arial" panose="020B0604020202020204" pitchFamily="34" charset="0"/>
            </a:endParaRPr>
          </a:p>
          <a:p>
            <a:pPr algn="ctr"/>
            <a:r>
              <a:rPr lang="fr-BE" sz="1600" b="1" dirty="0">
                <a:solidFill>
                  <a:schemeClr val="accent1"/>
                </a:solidFill>
                <a:latin typeface="Arial" panose="020B0604020202020204" pitchFamily="34" charset="0"/>
                <a:cs typeface="Arial" panose="020B0604020202020204" pitchFamily="34" charset="0"/>
              </a:rPr>
              <a:t>4. Choisir son statut social au sein de la société</a:t>
            </a:r>
          </a:p>
          <a:p>
            <a:pPr algn="ctr"/>
            <a:r>
              <a:rPr lang="fr-BE" sz="1600" dirty="0">
                <a:solidFill>
                  <a:schemeClr val="accent1"/>
                </a:solidFill>
                <a:latin typeface="Arial" panose="020B0604020202020204" pitchFamily="34" charset="0"/>
                <a:cs typeface="Arial" panose="020B0604020202020204" pitchFamily="34" charset="0"/>
              </a:rPr>
              <a:t>A) Dirigeant d’entreprise</a:t>
            </a:r>
          </a:p>
          <a:p>
            <a:pPr algn="ctr"/>
            <a:r>
              <a:rPr lang="fr-BE" sz="1600" dirty="0">
                <a:solidFill>
                  <a:schemeClr val="accent1"/>
                </a:solidFill>
                <a:latin typeface="Arial" panose="020B0604020202020204" pitchFamily="34" charset="0"/>
                <a:cs typeface="Arial" panose="020B0604020202020204" pitchFamily="34" charset="0"/>
              </a:rPr>
              <a:t> B) Indépendant personne physique</a:t>
            </a:r>
          </a:p>
          <a:p>
            <a:pPr algn="ctr"/>
            <a:r>
              <a:rPr lang="fr-BE" sz="1600" dirty="0">
                <a:solidFill>
                  <a:schemeClr val="accent1"/>
                </a:solidFill>
                <a:latin typeface="Arial" panose="020B0604020202020204" pitchFamily="34" charset="0"/>
                <a:cs typeface="Arial" panose="020B0604020202020204" pitchFamily="34" charset="0"/>
              </a:rPr>
              <a:t>C) Salarié</a:t>
            </a:r>
          </a:p>
          <a:p>
            <a:pPr algn="ctr"/>
            <a:r>
              <a:rPr lang="fr-BE" sz="1600" dirty="0">
                <a:solidFill>
                  <a:schemeClr val="accent1"/>
                </a:solidFill>
                <a:latin typeface="Arial" panose="020B0604020202020204" pitchFamily="34" charset="0"/>
                <a:cs typeface="Arial" panose="020B0604020202020204" pitchFamily="34" charset="0"/>
              </a:rPr>
              <a:t>D) Dispensateur de soins au sein d’une maison médicale</a:t>
            </a:r>
          </a:p>
          <a:p>
            <a:pPr algn="ctr"/>
            <a:r>
              <a:rPr lang="fr-BE" sz="1600" dirty="0">
                <a:solidFill>
                  <a:schemeClr val="accent1"/>
                </a:solidFill>
                <a:latin typeface="Arial" panose="020B0604020202020204" pitchFamily="34" charset="0"/>
                <a:cs typeface="Arial" panose="020B0604020202020204" pitchFamily="34" charset="0"/>
              </a:rPr>
              <a:t>E) L’impact sur le salarié au sein du milieu hospitalier</a:t>
            </a:r>
          </a:p>
          <a:p>
            <a:pPr marL="342900" indent="-342900">
              <a:buAutoNum type="alphaUcParenR"/>
            </a:pPr>
            <a:endParaRPr lang="fr-BE" dirty="0"/>
          </a:p>
          <a:p>
            <a:endParaRPr lang="fr-BE" dirty="0"/>
          </a:p>
          <a:p>
            <a:pPr marL="342900" indent="-342900">
              <a:buAutoNum type="alphaUcParenR"/>
            </a:pPr>
            <a:endParaRPr lang="fr-BE" dirty="0"/>
          </a:p>
        </p:txBody>
      </p:sp>
      <p:sp>
        <p:nvSpPr>
          <p:cNvPr id="9" name="ZoneTexte 8">
            <a:extLst>
              <a:ext uri="{FF2B5EF4-FFF2-40B4-BE49-F238E27FC236}">
                <a16:creationId xmlns:a16="http://schemas.microsoft.com/office/drawing/2014/main" id="{88E83343-DE32-43A7-B2F0-9D29ACFAC3E6}"/>
              </a:ext>
            </a:extLst>
          </p:cNvPr>
          <p:cNvSpPr txBox="1"/>
          <p:nvPr/>
        </p:nvSpPr>
        <p:spPr>
          <a:xfrm>
            <a:off x="4038600" y="179289"/>
            <a:ext cx="6595354" cy="646331"/>
          </a:xfrm>
          <a:prstGeom prst="rect">
            <a:avLst/>
          </a:prstGeom>
          <a:noFill/>
        </p:spPr>
        <p:txBody>
          <a:bodyPr wrap="square" rtlCol="0">
            <a:spAutoFit/>
          </a:bodyPr>
          <a:lstStyle/>
          <a:p>
            <a:r>
              <a:rPr lang="fr-BE" sz="3600" dirty="0">
                <a:solidFill>
                  <a:schemeClr val="accent1"/>
                </a:solidFill>
                <a:latin typeface="Arial" panose="020B0604020202020204" pitchFamily="34" charset="0"/>
                <a:cs typeface="Arial" panose="020B0604020202020204" pitchFamily="34" charset="0"/>
              </a:rPr>
              <a:t>Contenu de l’exposé</a:t>
            </a:r>
          </a:p>
        </p:txBody>
      </p:sp>
    </p:spTree>
    <p:extLst>
      <p:ext uri="{BB962C8B-B14F-4D97-AF65-F5344CB8AC3E}">
        <p14:creationId xmlns:p14="http://schemas.microsoft.com/office/powerpoint/2010/main" val="51806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1" y="-3655736"/>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a:bodyPr>
          <a:lstStyle/>
          <a:p>
            <a:pPr algn="ctr"/>
            <a:r>
              <a:rPr lang="fr-BE" sz="4000" b="1" dirty="0">
                <a:solidFill>
                  <a:srgbClr val="FFFFFF"/>
                </a:solidFill>
                <a:latin typeface="Arial" panose="020B0604020202020204" pitchFamily="34" charset="0"/>
                <a:cs typeface="Arial" panose="020B0604020202020204" pitchFamily="34" charset="0"/>
              </a:rPr>
              <a:t>Administrateur et contrat de travail</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707010" y="1827331"/>
            <a:ext cx="9566209" cy="4769728"/>
          </a:xfrm>
        </p:spPr>
        <p:txBody>
          <a:bodyPr>
            <a:normAutofit/>
          </a:bodyPr>
          <a:lstStyle/>
          <a:p>
            <a:endParaRPr lang="nl-BE" sz="1600" dirty="0">
              <a:solidFill>
                <a:schemeClr val="accent1"/>
              </a:solidFill>
              <a:latin typeface="Arial" panose="020B0604020202020204" pitchFamily="34" charset="0"/>
              <a:cs typeface="Arial" panose="020B0604020202020204" pitchFamily="34" charset="0"/>
            </a:endParaRPr>
          </a:p>
          <a:p>
            <a:r>
              <a:rPr lang="fr-BE" sz="1600" dirty="0">
                <a:solidFill>
                  <a:schemeClr val="accent1"/>
                </a:solidFill>
                <a:latin typeface="Arial" panose="020B0604020202020204" pitchFamily="34" charset="0"/>
                <a:cs typeface="Arial" panose="020B0604020202020204" pitchFamily="34" charset="0"/>
              </a:rPr>
              <a:t>Le principe de base : la fonction d’administrateur s’exerce sous le statut </a:t>
            </a:r>
            <a:r>
              <a:rPr lang="fr-BE" sz="1600" u="sng" dirty="0">
                <a:solidFill>
                  <a:schemeClr val="accent1"/>
                </a:solidFill>
                <a:latin typeface="Arial" panose="020B0604020202020204" pitchFamily="34" charset="0"/>
                <a:cs typeface="Arial" panose="020B0604020202020204" pitchFamily="34" charset="0"/>
              </a:rPr>
              <a:t>« indépendant »</a:t>
            </a:r>
            <a:r>
              <a:rPr lang="fr-BE" sz="1600" dirty="0">
                <a:solidFill>
                  <a:schemeClr val="accent1"/>
                </a:solidFill>
                <a:latin typeface="Arial" panose="020B0604020202020204" pitchFamily="34" charset="0"/>
                <a:cs typeface="Arial" panose="020B0604020202020204" pitchFamily="34" charset="0"/>
              </a:rPr>
              <a:t> et donc convention d’entreprise</a:t>
            </a:r>
          </a:p>
          <a:p>
            <a:pPr marL="0" indent="0">
              <a:buNone/>
            </a:pPr>
            <a:r>
              <a:rPr lang="fr-FR" sz="1600" dirty="0">
                <a:solidFill>
                  <a:schemeClr val="accent1"/>
                </a:solidFill>
                <a:latin typeface="Arial" panose="020B0604020202020204" pitchFamily="34" charset="0"/>
                <a:cs typeface="Arial" panose="020B0604020202020204" pitchFamily="34" charset="0"/>
              </a:rPr>
              <a:t>Cette règle s’applique désormais également aux membres du conseil de surveillance et du conseil de direction.</a:t>
            </a:r>
            <a:endParaRPr lang="nl-BE" sz="1600" dirty="0">
              <a:solidFill>
                <a:schemeClr val="accent1"/>
              </a:solidFill>
              <a:latin typeface="Arial" panose="020B0604020202020204" pitchFamily="34" charset="0"/>
              <a:cs typeface="Arial" panose="020B0604020202020204" pitchFamily="34" charset="0"/>
            </a:endParaRPr>
          </a:p>
          <a:p>
            <a:r>
              <a:rPr lang="fr-BE" sz="1600" dirty="0">
                <a:solidFill>
                  <a:schemeClr val="accent1"/>
                </a:solidFill>
                <a:latin typeface="Arial" panose="020B0604020202020204" pitchFamily="34" charset="0"/>
                <a:cs typeface="Arial" panose="020B0604020202020204" pitchFamily="34" charset="0"/>
              </a:rPr>
              <a:t>Contrat de travail possible pour</a:t>
            </a:r>
          </a:p>
          <a:p>
            <a:pPr lvl="1"/>
            <a:r>
              <a:rPr lang="fr-BE" sz="1600" dirty="0">
                <a:solidFill>
                  <a:schemeClr val="accent1"/>
                </a:solidFill>
                <a:latin typeface="Arial" panose="020B0604020202020204" pitchFamily="34" charset="0"/>
                <a:cs typeface="Arial" panose="020B0604020202020204" pitchFamily="34" charset="0"/>
              </a:rPr>
              <a:t> </a:t>
            </a:r>
            <a:r>
              <a:rPr lang="fr-BE" sz="1600" b="1" dirty="0">
                <a:solidFill>
                  <a:schemeClr val="accent1"/>
                </a:solidFill>
                <a:latin typeface="Arial" panose="020B0604020202020204" pitchFamily="34" charset="0"/>
                <a:cs typeface="Arial" panose="020B0604020202020204" pitchFamily="34" charset="0"/>
              </a:rPr>
              <a:t>La gestion journalière de l’entreprise </a:t>
            </a:r>
            <a:r>
              <a:rPr lang="fr-BE" sz="1600" dirty="0">
                <a:solidFill>
                  <a:schemeClr val="accent1"/>
                </a:solidFill>
                <a:latin typeface="Arial" panose="020B0604020202020204" pitchFamily="34" charset="0"/>
                <a:cs typeface="Arial" panose="020B0604020202020204" pitchFamily="34" charset="0"/>
              </a:rPr>
              <a:t>(administrateur délégué): sont concernés </a:t>
            </a:r>
            <a:r>
              <a:rPr lang="fr-FR" sz="1600" dirty="0">
                <a:solidFill>
                  <a:schemeClr val="accent1"/>
                </a:solidFill>
                <a:latin typeface="Arial" panose="020B0604020202020204" pitchFamily="34" charset="0"/>
                <a:cs typeface="Arial" panose="020B0604020202020204" pitchFamily="34" charset="0"/>
              </a:rPr>
              <a:t>tous les actes qui soit n’excèdent pas les besoins de la vie quotidienne de la société, soit représente un intérêt mineur, soit ont un caractère urgent (art. 5:79, al. 2 CSA pour la SRL et art. 7:121, al. 2 CSA pour la SA). </a:t>
            </a:r>
            <a:r>
              <a:rPr lang="fr-BE" sz="1600" dirty="0">
                <a:solidFill>
                  <a:schemeClr val="accent1"/>
                </a:solidFill>
                <a:latin typeface="Arial" panose="020B0604020202020204" pitchFamily="34" charset="0"/>
                <a:cs typeface="Arial" panose="020B0604020202020204" pitchFamily="34" charset="0"/>
              </a:rPr>
              <a:t>Avantage : immunité partielle article 18 LCT uniquement pour les actes de gestion journalière de l’administrateur. Attention: subordination réelle. </a:t>
            </a:r>
          </a:p>
          <a:p>
            <a:pPr lvl="1"/>
            <a:r>
              <a:rPr lang="fr-BE" sz="1600" b="1" dirty="0">
                <a:solidFill>
                  <a:schemeClr val="accent1"/>
                </a:solidFill>
                <a:latin typeface="Arial" panose="020B0604020202020204" pitchFamily="34" charset="0"/>
                <a:cs typeface="Arial" panose="020B0604020202020204" pitchFamily="34" charset="0"/>
              </a:rPr>
              <a:t>Une toute autre fonction </a:t>
            </a:r>
            <a:r>
              <a:rPr lang="fr-BE" sz="1600" dirty="0">
                <a:solidFill>
                  <a:schemeClr val="accent1"/>
                </a:solidFill>
                <a:latin typeface="Arial" panose="020B0604020202020204" pitchFamily="34" charset="0"/>
                <a:cs typeface="Arial" panose="020B0604020202020204" pitchFamily="34" charset="0"/>
              </a:rPr>
              <a:t>: indépendante du mandat d’administrateur et rémunérée par un salaire (pas faire partie du personnel administratif par exemple). Attention: bien mentionner les tâches dans le contrat de travail</a:t>
            </a:r>
          </a:p>
          <a:p>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20</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55903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Connecteur 6">
            <a:extLst>
              <a:ext uri="{FF2B5EF4-FFF2-40B4-BE49-F238E27FC236}">
                <a16:creationId xmlns:a16="http://schemas.microsoft.com/office/drawing/2014/main" id="{481BC64E-AABA-4336-BEBC-48BA30E62243}"/>
              </a:ext>
            </a:extLst>
          </p:cNvPr>
          <p:cNvSpPr/>
          <p:nvPr/>
        </p:nvSpPr>
        <p:spPr>
          <a:xfrm>
            <a:off x="11225719" y="3075362"/>
            <a:ext cx="1513622" cy="1553200"/>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Organigramme : Connecteur 5">
            <a:extLst>
              <a:ext uri="{FF2B5EF4-FFF2-40B4-BE49-F238E27FC236}">
                <a16:creationId xmlns:a16="http://schemas.microsoft.com/office/drawing/2014/main" id="{F2CA2A78-C580-43E5-9F5D-156E0381C6F4}"/>
              </a:ext>
            </a:extLst>
          </p:cNvPr>
          <p:cNvSpPr/>
          <p:nvPr/>
        </p:nvSpPr>
        <p:spPr>
          <a:xfrm>
            <a:off x="10507183" y="-441771"/>
            <a:ext cx="1881963" cy="1913861"/>
          </a:xfrm>
          <a:prstGeom prst="flowChartConnector">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0" name="Rectangle 9">
            <a:extLst>
              <a:ext uri="{FF2B5EF4-FFF2-40B4-BE49-F238E27FC236}">
                <a16:creationId xmlns:a16="http://schemas.microsoft.com/office/drawing/2014/main" id="{CF01FB65-7713-439D-945D-572EABFF5CBF}"/>
              </a:ext>
            </a:extLst>
          </p:cNvPr>
          <p:cNvSpPr/>
          <p:nvPr/>
        </p:nvSpPr>
        <p:spPr>
          <a:xfrm>
            <a:off x="838200" y="398859"/>
            <a:ext cx="10515600" cy="1291829"/>
          </a:xfrm>
          <a:prstGeom prst="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a:xfrm>
            <a:off x="1032752" y="398859"/>
            <a:ext cx="10515599" cy="1325563"/>
          </a:xfrm>
        </p:spPr>
        <p:txBody>
          <a:bodyPr>
            <a:normAutofit/>
          </a:bodyPr>
          <a:lstStyle/>
          <a:p>
            <a:pPr algn="ctr"/>
            <a:r>
              <a:rPr lang="fr-FR" sz="4400" b="1" dirty="0">
                <a:solidFill>
                  <a:schemeClr val="accent2"/>
                </a:solidFill>
                <a:latin typeface="Arial" panose="020B0604020202020204" pitchFamily="34" charset="0"/>
                <a:cs typeface="Arial" panose="020B0604020202020204" pitchFamily="34" charset="0"/>
              </a:rPr>
              <a:t>Affiliation à une caisse d’assurances sociales</a:t>
            </a:r>
            <a:endParaRPr lang="fr-BE" dirty="0">
              <a:solidFill>
                <a:schemeClr val="accent2"/>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329938" y="1825625"/>
            <a:ext cx="9587060" cy="4351338"/>
          </a:xfrm>
        </p:spPr>
        <p:txBody>
          <a:bodyPr>
            <a:normAutofit/>
          </a:bodyPr>
          <a:lstStyle/>
          <a:p>
            <a:endParaRPr lang="fr-BE" sz="1600" dirty="0">
              <a:solidFill>
                <a:schemeClr val="accent1"/>
              </a:solidFill>
              <a:latin typeface="Arial" panose="020B0604020202020204" pitchFamily="34" charset="0"/>
              <a:cs typeface="Arial" panose="020B0604020202020204" pitchFamily="34" charset="0"/>
            </a:endParaRPr>
          </a:p>
          <a:p>
            <a:pPr marL="228600" lvl="1"/>
            <a:r>
              <a:rPr lang="fr-BE" sz="1600" dirty="0">
                <a:solidFill>
                  <a:schemeClr val="accent1"/>
                </a:solidFill>
                <a:latin typeface="Arial" panose="020B0604020202020204" pitchFamily="34" charset="0"/>
                <a:cs typeface="Arial" panose="020B0604020202020204" pitchFamily="34" charset="0"/>
              </a:rPr>
              <a:t>L’administrateur doit être affilié à une </a:t>
            </a:r>
            <a:r>
              <a:rPr lang="fr-BE" sz="1600" u="sng" dirty="0">
                <a:solidFill>
                  <a:schemeClr val="accent1"/>
                </a:solidFill>
                <a:latin typeface="Arial" panose="020B0604020202020204" pitchFamily="34" charset="0"/>
                <a:cs typeface="Arial" panose="020B0604020202020204" pitchFamily="34" charset="0"/>
              </a:rPr>
              <a:t>caisse d’assurances sociales,</a:t>
            </a:r>
            <a:r>
              <a:rPr lang="fr-BE" sz="1600" dirty="0">
                <a:solidFill>
                  <a:schemeClr val="accent1"/>
                </a:solidFill>
                <a:latin typeface="Arial" panose="020B0604020202020204" pitchFamily="34" charset="0"/>
                <a:cs typeface="Arial" panose="020B0604020202020204" pitchFamily="34" charset="0"/>
              </a:rPr>
              <a:t> sauf si :</a:t>
            </a:r>
          </a:p>
          <a:p>
            <a:pPr marL="719138" lvl="2"/>
            <a:r>
              <a:rPr lang="fr-BE" sz="1600" b="1" dirty="0">
                <a:solidFill>
                  <a:schemeClr val="accent1"/>
                </a:solidFill>
                <a:latin typeface="Arial" panose="020B0604020202020204" pitchFamily="34" charset="0"/>
                <a:cs typeface="Arial" panose="020B0604020202020204" pitchFamily="34" charset="0"/>
              </a:rPr>
              <a:t>Mandataire non rémunéré </a:t>
            </a:r>
            <a:r>
              <a:rPr lang="fr-BE" sz="1600" dirty="0">
                <a:solidFill>
                  <a:schemeClr val="accent1"/>
                </a:solidFill>
                <a:latin typeface="Arial" panose="020B0604020202020204" pitchFamily="34" charset="0"/>
                <a:cs typeface="Arial" panose="020B0604020202020204" pitchFamily="34" charset="0"/>
              </a:rPr>
              <a:t>(mandat à titre gratuit) </a:t>
            </a:r>
            <a:r>
              <a:rPr lang="fr-BE" sz="1600" b="1" dirty="0">
                <a:solidFill>
                  <a:schemeClr val="accent1"/>
                </a:solidFill>
                <a:latin typeface="Arial" panose="020B0604020202020204" pitchFamily="34" charset="0"/>
                <a:cs typeface="Arial" panose="020B0604020202020204" pitchFamily="34" charset="0"/>
              </a:rPr>
              <a:t>ayant atteint l’âge de la pension ou bénéficiaient d’une pension de retraite anticipée</a:t>
            </a:r>
            <a:r>
              <a:rPr lang="fr-BE" sz="1600" dirty="0">
                <a:solidFill>
                  <a:schemeClr val="accent1"/>
                </a:solidFill>
                <a:latin typeface="Arial" panose="020B0604020202020204" pitchFamily="34" charset="0"/>
                <a:cs typeface="Arial" panose="020B0604020202020204" pitchFamily="34" charset="0"/>
              </a:rPr>
              <a:t>: parce qu’ils ne sont pas assujettis à la loi sur les assurances (à moins qu’ils ne puissent être considérés comme associés actifs);</a:t>
            </a:r>
          </a:p>
          <a:p>
            <a:pPr marL="719138" lvl="2"/>
            <a:r>
              <a:rPr lang="fr-BE" sz="1600" b="1" dirty="0">
                <a:solidFill>
                  <a:schemeClr val="accent1"/>
                </a:solidFill>
                <a:latin typeface="Arial" panose="020B0604020202020204" pitchFamily="34" charset="0"/>
                <a:cs typeface="Arial" panose="020B0604020202020204" pitchFamily="34" charset="0"/>
              </a:rPr>
              <a:t>Mandataire à titre gratuit</a:t>
            </a:r>
            <a:r>
              <a:rPr lang="fr-BE" sz="1600" dirty="0">
                <a:solidFill>
                  <a:schemeClr val="accent1"/>
                </a:solidFill>
                <a:latin typeface="Arial" panose="020B0604020202020204" pitchFamily="34" charset="0"/>
                <a:cs typeface="Arial" panose="020B0604020202020204" pitchFamily="34" charset="0"/>
              </a:rPr>
              <a:t>, tant en droit qu’en fait : décision de l’OA, pas de rémunération reçue et impossibilité de générer des revenus, il faut prouver que </a:t>
            </a:r>
            <a:r>
              <a:rPr lang="fr-FR" sz="1600" dirty="0">
                <a:solidFill>
                  <a:schemeClr val="accent1"/>
                </a:solidFill>
                <a:latin typeface="Arial" panose="020B0604020202020204" pitchFamily="34" charset="0"/>
                <a:cs typeface="Arial" panose="020B0604020202020204" pitchFamily="34" charset="0"/>
              </a:rPr>
              <a:t>l’activité n’avait pas de caractère habituel et que le mandat n’était pas exercé dans un but de lucre</a:t>
            </a:r>
            <a:r>
              <a:rPr lang="fr-BE" sz="1600" dirty="0">
                <a:solidFill>
                  <a:schemeClr val="accent1"/>
                </a:solidFill>
                <a:latin typeface="Arial" panose="020B0604020202020204" pitchFamily="34" charset="0"/>
                <a:cs typeface="Arial" panose="020B0604020202020204" pitchFamily="34" charset="0"/>
              </a:rPr>
              <a:t> ;</a:t>
            </a:r>
          </a:p>
          <a:p>
            <a:pPr marL="719138" lvl="2"/>
            <a:r>
              <a:rPr lang="fr-BE" sz="1600" b="1" dirty="0">
                <a:solidFill>
                  <a:schemeClr val="accent1"/>
                </a:solidFill>
                <a:latin typeface="Arial" panose="020B0604020202020204" pitchFamily="34" charset="0"/>
                <a:cs typeface="Arial" panose="020B0604020202020204" pitchFamily="34" charset="0"/>
              </a:rPr>
              <a:t>Associé non actif </a:t>
            </a:r>
            <a:r>
              <a:rPr lang="fr-BE" sz="1600" dirty="0">
                <a:solidFill>
                  <a:schemeClr val="accent1"/>
                </a:solidFill>
                <a:latin typeface="Arial" panose="020B0604020202020204" pitchFamily="34" charset="0"/>
                <a:cs typeface="Arial" panose="020B0604020202020204" pitchFamily="34" charset="0"/>
              </a:rPr>
              <a:t>qui apporte uniquement le capital, sans se livrer à aucune activité au sein de l’entreprise;</a:t>
            </a:r>
          </a:p>
          <a:p>
            <a:pPr marL="490538" lvl="2" indent="0">
              <a:buNone/>
            </a:pPr>
            <a:endParaRPr lang="fr-BE" sz="1600" dirty="0">
              <a:solidFill>
                <a:schemeClr val="accent1"/>
              </a:solidFill>
              <a:latin typeface="Arial" panose="020B0604020202020204" pitchFamily="34" charset="0"/>
              <a:cs typeface="Arial" panose="020B0604020202020204" pitchFamily="34" charset="0"/>
            </a:endParaRPr>
          </a:p>
          <a:p>
            <a:pPr marL="228600" lvl="2"/>
            <a:r>
              <a:rPr lang="fr-FR" sz="1600" dirty="0">
                <a:solidFill>
                  <a:schemeClr val="accent1"/>
                </a:solidFill>
                <a:latin typeface="Arial" panose="020B0604020202020204" pitchFamily="34" charset="0"/>
                <a:cs typeface="Arial" panose="020B0604020202020204" pitchFamily="34" charset="0"/>
              </a:rPr>
              <a:t>Dans un arrêt du 28 octobre 2010, la Cour du travail de Bruxelles a admis que peut être compatible avec des </a:t>
            </a:r>
            <a:r>
              <a:rPr lang="fr-FR" sz="1600" b="1" dirty="0">
                <a:solidFill>
                  <a:schemeClr val="accent1"/>
                </a:solidFill>
                <a:latin typeface="Arial" panose="020B0604020202020204" pitchFamily="34" charset="0"/>
                <a:cs typeface="Arial" panose="020B0604020202020204" pitchFamily="34" charset="0"/>
              </a:rPr>
              <a:t>allocations de chômage </a:t>
            </a:r>
            <a:r>
              <a:rPr lang="fr-FR" sz="1600" dirty="0">
                <a:solidFill>
                  <a:schemeClr val="accent1"/>
                </a:solidFill>
                <a:latin typeface="Arial" panose="020B0604020202020204" pitchFamily="34" charset="0"/>
                <a:cs typeface="Arial" panose="020B0604020202020204" pitchFamily="34" charset="0"/>
              </a:rPr>
              <a:t>un mandat d’administrateur non rémunéré, mandat purement symbolique et n’entraînant pour l’intéressé aucun avantage.</a:t>
            </a:r>
          </a:p>
          <a:p>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21</a:t>
            </a:fld>
            <a:endParaRPr lang="fr-FR"/>
          </a:p>
        </p:txBody>
      </p:sp>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63" y="5722224"/>
            <a:ext cx="2865437" cy="1088866"/>
          </a:xfrm>
          <a:prstGeom prst="rect">
            <a:avLst/>
          </a:prstGeom>
        </p:spPr>
      </p:pic>
    </p:spTree>
    <p:extLst>
      <p:ext uri="{BB962C8B-B14F-4D97-AF65-F5344CB8AC3E}">
        <p14:creationId xmlns:p14="http://schemas.microsoft.com/office/powerpoint/2010/main" val="20636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Connecteur 5">
            <a:extLst>
              <a:ext uri="{FF2B5EF4-FFF2-40B4-BE49-F238E27FC236}">
                <a16:creationId xmlns:a16="http://schemas.microsoft.com/office/drawing/2014/main" id="{F2CA2A78-C580-43E5-9F5D-156E0381C6F4}"/>
              </a:ext>
            </a:extLst>
          </p:cNvPr>
          <p:cNvSpPr/>
          <p:nvPr/>
        </p:nvSpPr>
        <p:spPr>
          <a:xfrm>
            <a:off x="10507183" y="-441771"/>
            <a:ext cx="1881963" cy="1913861"/>
          </a:xfrm>
          <a:prstGeom prst="flowChartConnector">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0" name="Rectangle 9">
            <a:extLst>
              <a:ext uri="{FF2B5EF4-FFF2-40B4-BE49-F238E27FC236}">
                <a16:creationId xmlns:a16="http://schemas.microsoft.com/office/drawing/2014/main" id="{CF01FB65-7713-439D-945D-572EABFF5CBF}"/>
              </a:ext>
            </a:extLst>
          </p:cNvPr>
          <p:cNvSpPr/>
          <p:nvPr/>
        </p:nvSpPr>
        <p:spPr>
          <a:xfrm>
            <a:off x="838200" y="398859"/>
            <a:ext cx="10515600" cy="1291829"/>
          </a:xfrm>
          <a:prstGeom prst="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a:xfrm>
            <a:off x="838200" y="365125"/>
            <a:ext cx="10515600" cy="1325563"/>
          </a:xfrm>
        </p:spPr>
        <p:txBody>
          <a:bodyPr>
            <a:normAutofit/>
          </a:bodyPr>
          <a:lstStyle/>
          <a:p>
            <a:pPr algn="ctr"/>
            <a:r>
              <a:rPr lang="fr-FR" b="1" kern="1200" dirty="0">
                <a:solidFill>
                  <a:schemeClr val="accent2"/>
                </a:solidFill>
                <a:effectLst/>
                <a:latin typeface="Arial" panose="020B0604020202020204" pitchFamily="34" charset="0"/>
                <a:ea typeface="+mj-ea"/>
                <a:cs typeface="Arial" panose="020B0604020202020204" pitchFamily="34" charset="0"/>
              </a:rPr>
              <a:t>Administrateur et ONSS</a:t>
            </a:r>
            <a:endParaRPr lang="fr-BE" dirty="0">
              <a:solidFill>
                <a:schemeClr val="accent2"/>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199" y="1825625"/>
            <a:ext cx="9668983" cy="4351338"/>
          </a:xfrm>
        </p:spPr>
        <p:txBody>
          <a:bodyPr/>
          <a:lstStyle/>
          <a:p>
            <a:endParaRPr lang="fr-BE" sz="1600" dirty="0">
              <a:solidFill>
                <a:schemeClr val="accent1"/>
              </a:solidFill>
              <a:latin typeface="Arial" panose="020B0604020202020204" pitchFamily="34" charset="0"/>
              <a:cs typeface="Arial" panose="020B0604020202020204" pitchFamily="34" charset="0"/>
            </a:endParaRPr>
          </a:p>
          <a:p>
            <a:pPr marL="228600" lvl="2"/>
            <a:r>
              <a:rPr lang="fr-FR" sz="1600" dirty="0">
                <a:solidFill>
                  <a:schemeClr val="accent1"/>
                </a:solidFill>
                <a:latin typeface="Arial" panose="020B0604020202020204" pitchFamily="34" charset="0"/>
                <a:cs typeface="Arial" panose="020B0604020202020204" pitchFamily="34" charset="0"/>
              </a:rPr>
              <a:t>En cas de contrat de travail, l'assujettissement au régime de la sécurité sociale des travailleurs salariés ne dispense cependant pas le travailleur de toute obligation vis-à-vis de la législation sociale des travailleurs indépendants, étant donné que les administrateurs de sociétés (société anonyme - SA, société à responsabilité limitée - SRL, société coopérative - SC) ne peuvent exercer leur mandat que sous le statut d'indépendant. </a:t>
            </a:r>
          </a:p>
          <a:p>
            <a:pPr marL="0" lvl="2" indent="0">
              <a:buNone/>
            </a:pPr>
            <a:r>
              <a:rPr lang="fr-FR" sz="1600" dirty="0">
                <a:solidFill>
                  <a:schemeClr val="accent1"/>
                </a:solidFill>
                <a:latin typeface="Arial" panose="020B0604020202020204" pitchFamily="34" charset="0"/>
                <a:cs typeface="Arial" panose="020B0604020202020204" pitchFamily="34" charset="0"/>
              </a:rPr>
              <a:t>	Il y a donc deux systèmes de sécurité sociale applicables ! </a:t>
            </a:r>
          </a:p>
          <a:p>
            <a:pPr marL="0" lvl="2" indent="0">
              <a:buNone/>
            </a:pPr>
            <a:endParaRPr lang="fr-FR" sz="1600" dirty="0">
              <a:solidFill>
                <a:schemeClr val="accent1"/>
              </a:solidFill>
              <a:latin typeface="Arial" panose="020B0604020202020204" pitchFamily="34" charset="0"/>
              <a:cs typeface="Arial" panose="020B0604020202020204" pitchFamily="34" charset="0"/>
            </a:endParaRPr>
          </a:p>
          <a:p>
            <a:pPr marL="228600" lvl="2"/>
            <a:r>
              <a:rPr lang="fr-FR" sz="1600" dirty="0">
                <a:solidFill>
                  <a:schemeClr val="accent1"/>
                </a:solidFill>
                <a:latin typeface="Arial" panose="020B0604020202020204" pitchFamily="34" charset="0"/>
                <a:cs typeface="Arial" panose="020B0604020202020204" pitchFamily="34" charset="0"/>
              </a:rPr>
              <a:t>L’article 15 de l’arrêté royal n°38 prévoit que la société est solidairement responsable des cotisations sociales et l'amende administrative en cas de non paiement dues par ses associés ou mandataires. La solidarité doit jouer pour ce qui est des cotisations non payées par le travailleur indépendant dans le cadre de l’exercice de cette activité. La solidarité avec lui est cependant limitée à la durée de cet exercice</a:t>
            </a:r>
          </a:p>
          <a:p>
            <a:pPr marL="685800" lvl="3"/>
            <a:r>
              <a:rPr lang="fr-FR" sz="1600" dirty="0">
                <a:solidFill>
                  <a:schemeClr val="accent1"/>
                </a:solidFill>
                <a:latin typeface="Arial" panose="020B0604020202020204" pitchFamily="34" charset="0"/>
                <a:cs typeface="Arial" panose="020B0604020202020204" pitchFamily="34" charset="0"/>
              </a:rPr>
              <a:t>Attention en cas de démission non actée: SA: fin de mandat mais pas d’administrateur de remplacement – cotisations sociales dues jusqu’au remplacement de l’administrateur; </a:t>
            </a:r>
          </a:p>
          <a:p>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22</a:t>
            </a:fld>
            <a:endParaRPr lang="fr-FR"/>
          </a:p>
        </p:txBody>
      </p:sp>
      <p:sp>
        <p:nvSpPr>
          <p:cNvPr id="7" name="Organigramme : Connecteur 6">
            <a:extLst>
              <a:ext uri="{FF2B5EF4-FFF2-40B4-BE49-F238E27FC236}">
                <a16:creationId xmlns:a16="http://schemas.microsoft.com/office/drawing/2014/main" id="{481BC64E-AABA-4336-BEBC-48BA30E62243}"/>
              </a:ext>
            </a:extLst>
          </p:cNvPr>
          <p:cNvSpPr/>
          <p:nvPr/>
        </p:nvSpPr>
        <p:spPr>
          <a:xfrm>
            <a:off x="-1823362" y="5312943"/>
            <a:ext cx="3450266" cy="343963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563" y="5722224"/>
            <a:ext cx="2865437" cy="1088866"/>
          </a:xfrm>
          <a:prstGeom prst="rect">
            <a:avLst/>
          </a:prstGeom>
        </p:spPr>
      </p:pic>
    </p:spTree>
    <p:extLst>
      <p:ext uri="{BB962C8B-B14F-4D97-AF65-F5344CB8AC3E}">
        <p14:creationId xmlns:p14="http://schemas.microsoft.com/office/powerpoint/2010/main" val="378183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28D16EFE-1101-CE41-8838-A6D6D5011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68969" cy="1280208"/>
          </a:xfrm>
          <a:prstGeom prst="rect">
            <a:avLst/>
          </a:prstGeom>
        </p:spPr>
      </p:pic>
      <p:sp>
        <p:nvSpPr>
          <p:cNvPr id="22" name="Freeform: Shape 2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re 1"/>
          <p:cNvSpPr>
            <a:spLocks noGrp="1"/>
          </p:cNvSpPr>
          <p:nvPr>
            <p:ph type="title"/>
          </p:nvPr>
        </p:nvSpPr>
        <p:spPr>
          <a:xfrm>
            <a:off x="5759353" y="282102"/>
            <a:ext cx="5748467" cy="2059781"/>
          </a:xfrm>
        </p:spPr>
        <p:txBody>
          <a:bodyPr anchor="b">
            <a:noAutofit/>
          </a:bodyPr>
          <a:lstStyle/>
          <a:p>
            <a:pPr algn="ctr"/>
            <a:r>
              <a:rPr lang="fr-FR" sz="3600" b="1">
                <a:solidFill>
                  <a:srgbClr val="FFFFFF"/>
                </a:solidFill>
                <a:latin typeface="Arial" panose="020B0604020202020204" pitchFamily="34" charset="0"/>
                <a:cs typeface="Arial" panose="020B0604020202020204" pitchFamily="34" charset="0"/>
              </a:rPr>
              <a:t>4. Choisir </a:t>
            </a:r>
            <a:r>
              <a:rPr lang="fr-FR" sz="3600" b="1" dirty="0">
                <a:solidFill>
                  <a:srgbClr val="FFFFFF"/>
                </a:solidFill>
                <a:latin typeface="Arial" panose="020B0604020202020204" pitchFamily="34" charset="0"/>
                <a:cs typeface="Arial" panose="020B0604020202020204" pitchFamily="34" charset="0"/>
              </a:rPr>
              <a:t>son statut social au sein de la société</a:t>
            </a:r>
          </a:p>
        </p:txBody>
      </p:sp>
      <p:sp>
        <p:nvSpPr>
          <p:cNvPr id="2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759354" y="2798064"/>
            <a:ext cx="5461095" cy="3417611"/>
          </a:xfrm>
        </p:spPr>
        <p:txBody>
          <a:bodyPr anchor="t">
            <a:normAutofit/>
          </a:bodyPr>
          <a:lstStyle/>
          <a:p>
            <a:endParaRPr lang="fr-FR" sz="2200" b="1" dirty="0">
              <a:solidFill>
                <a:srgbClr val="FFFFFF"/>
              </a:solidFill>
              <a:latin typeface="Arial" panose="020B0604020202020204" pitchFamily="34" charset="0"/>
              <a:cs typeface="Arial" panose="020B0604020202020204" pitchFamily="34" charset="0"/>
            </a:endParaRPr>
          </a:p>
          <a:p>
            <a:pPr marL="0" indent="0">
              <a:buNone/>
            </a:pPr>
            <a:r>
              <a:rPr lang="fr-BE" sz="2200" dirty="0">
                <a:solidFill>
                  <a:srgbClr val="FFFFFF"/>
                </a:solidFill>
                <a:latin typeface="Arial" panose="020B0604020202020204" pitchFamily="34" charset="0"/>
                <a:cs typeface="Arial" panose="020B0604020202020204" pitchFamily="34" charset="0"/>
              </a:rPr>
              <a:t>A) Dirigeant d’entreprise / Associé actif</a:t>
            </a:r>
          </a:p>
          <a:p>
            <a:pPr marL="0" indent="0">
              <a:buNone/>
            </a:pPr>
            <a:r>
              <a:rPr lang="fr-FR" sz="2200" dirty="0">
                <a:solidFill>
                  <a:srgbClr val="FFFFFF"/>
                </a:solidFill>
                <a:latin typeface="Arial" panose="020B0604020202020204" pitchFamily="34" charset="0"/>
                <a:cs typeface="Arial" panose="020B0604020202020204" pitchFamily="34" charset="0"/>
              </a:rPr>
              <a:t>B) Salarié</a:t>
            </a:r>
          </a:p>
          <a:p>
            <a:pPr marL="0" indent="0">
              <a:buNone/>
            </a:pPr>
            <a:r>
              <a:rPr lang="fr-FR" sz="2200" dirty="0">
                <a:solidFill>
                  <a:srgbClr val="FFFFFF"/>
                </a:solidFill>
                <a:latin typeface="Arial" panose="020B0604020202020204" pitchFamily="34" charset="0"/>
                <a:cs typeface="Arial" panose="020B0604020202020204" pitchFamily="34" charset="0"/>
              </a:rPr>
              <a:t>C) Dispensateur de soins au sein d’une maison médicale</a:t>
            </a:r>
          </a:p>
          <a:p>
            <a:pPr marL="0" indent="0">
              <a:buNone/>
            </a:pPr>
            <a:r>
              <a:rPr lang="fr-FR" sz="2200" dirty="0">
                <a:solidFill>
                  <a:srgbClr val="FFFFFF"/>
                </a:solidFill>
                <a:latin typeface="Arial" panose="020B0604020202020204" pitchFamily="34" charset="0"/>
                <a:cs typeface="Arial" panose="020B0604020202020204" pitchFamily="34" charset="0"/>
              </a:rPr>
              <a:t>D) L’impact sur le salarié au sein du milieu hospitalier</a:t>
            </a:r>
          </a:p>
          <a:p>
            <a:pPr marL="0" indent="0">
              <a:buNone/>
            </a:pPr>
            <a:endParaRPr lang="fr-BE" sz="2200" dirty="0">
              <a:solidFill>
                <a:srgbClr val="FFFFFF"/>
              </a:solidFill>
            </a:endParaRPr>
          </a:p>
        </p:txBody>
      </p:sp>
      <p:sp>
        <p:nvSpPr>
          <p:cNvPr id="4" name="Espace réservé du numéro de diapositive 3">
            <a:extLst>
              <a:ext uri="{FF2B5EF4-FFF2-40B4-BE49-F238E27FC236}">
                <a16:creationId xmlns:a16="http://schemas.microsoft.com/office/drawing/2014/main" id="{4370A490-256A-7A43-892F-3B4010E4AE2B}"/>
              </a:ext>
            </a:extLst>
          </p:cNvPr>
          <p:cNvSpPr>
            <a:spLocks noGrp="1"/>
          </p:cNvSpPr>
          <p:nvPr>
            <p:ph type="sldNum" sz="quarter" idx="12"/>
          </p:nvPr>
        </p:nvSpPr>
        <p:spPr>
          <a:xfrm>
            <a:off x="10058400" y="6356350"/>
            <a:ext cx="1295400" cy="365125"/>
          </a:xfrm>
        </p:spPr>
        <p:txBody>
          <a:bodyPr>
            <a:normAutofit/>
          </a:bodyPr>
          <a:lstStyle/>
          <a:p>
            <a:pPr>
              <a:spcAft>
                <a:spcPts val="600"/>
              </a:spcAft>
            </a:pPr>
            <a:fld id="{5D93EAC9-9791-DB44-891A-0429FF3BFE20}" type="slidenum">
              <a:rPr lang="fr-FR">
                <a:solidFill>
                  <a:srgbClr val="FFFFFF"/>
                </a:solidFill>
              </a:rPr>
              <a:pPr>
                <a:spcAft>
                  <a:spcPts val="600"/>
                </a:spcAft>
              </a:pPr>
              <a:t>23</a:t>
            </a:fld>
            <a:endParaRPr lang="fr-FR">
              <a:solidFill>
                <a:srgbClr val="FFFFFF"/>
              </a:solidFill>
            </a:endParaRPr>
          </a:p>
        </p:txBody>
      </p:sp>
    </p:spTree>
    <p:extLst>
      <p:ext uri="{BB962C8B-B14F-4D97-AF65-F5344CB8AC3E}">
        <p14:creationId xmlns:p14="http://schemas.microsoft.com/office/powerpoint/2010/main" val="3249466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1" y="-3655736"/>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a:bodyPr>
          <a:lstStyle/>
          <a:p>
            <a:pPr algn="ctr"/>
            <a:r>
              <a:rPr lang="fr-BE" sz="4000" b="1" dirty="0">
                <a:solidFill>
                  <a:srgbClr val="FFFFFF"/>
                </a:solidFill>
                <a:latin typeface="Arial" panose="020B0604020202020204" pitchFamily="34" charset="0"/>
                <a:cs typeface="Arial" panose="020B0604020202020204" pitchFamily="34" charset="0"/>
              </a:rPr>
              <a:t>A) Dirigeant d’entreprise</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707010" y="1827331"/>
            <a:ext cx="9566209" cy="4769728"/>
          </a:xfrm>
        </p:spPr>
        <p:txBody>
          <a:bodyPr>
            <a:normAutofit/>
          </a:bodyPr>
          <a:lstStyle/>
          <a:p>
            <a:endParaRPr lang="nl-BE" sz="1600" dirty="0">
              <a:solidFill>
                <a:schemeClr val="accent1"/>
              </a:solidFill>
              <a:latin typeface="Arial" panose="020B0604020202020204" pitchFamily="34" charset="0"/>
              <a:cs typeface="Arial" panose="020B0604020202020204" pitchFamily="34" charset="0"/>
            </a:endParaRPr>
          </a:p>
          <a:p>
            <a:r>
              <a:rPr lang="fr-BE" sz="2000" u="sng" dirty="0">
                <a:solidFill>
                  <a:schemeClr val="accent1"/>
                </a:solidFill>
                <a:latin typeface="Arial" panose="020B0604020202020204" pitchFamily="34" charset="0"/>
                <a:cs typeface="Arial" panose="020B0604020202020204" pitchFamily="34" charset="0"/>
              </a:rPr>
              <a:t>Rémunération du dirigeant d’entreprise</a:t>
            </a:r>
          </a:p>
          <a:p>
            <a:pPr lvl="1"/>
            <a:r>
              <a:rPr lang="fr-BE" sz="2000" dirty="0">
                <a:solidFill>
                  <a:schemeClr val="accent1"/>
                </a:solidFill>
                <a:latin typeface="Arial" panose="020B0604020202020204" pitchFamily="34" charset="0"/>
                <a:cs typeface="Arial" panose="020B0604020202020204" pitchFamily="34" charset="0"/>
              </a:rPr>
              <a:t>Salaire</a:t>
            </a:r>
          </a:p>
          <a:p>
            <a:pPr lvl="1"/>
            <a:r>
              <a:rPr lang="fr-BE" sz="2000" dirty="0">
                <a:solidFill>
                  <a:schemeClr val="accent1"/>
                </a:solidFill>
                <a:latin typeface="Arial" panose="020B0604020202020204" pitchFamily="34" charset="0"/>
                <a:cs typeface="Arial" panose="020B0604020202020204" pitchFamily="34" charset="0"/>
              </a:rPr>
              <a:t>ATN (voiture, téléphone, cotisations sociales)</a:t>
            </a:r>
          </a:p>
          <a:p>
            <a:pPr lvl="1"/>
            <a:r>
              <a:rPr lang="fr-BE" sz="2000" dirty="0">
                <a:solidFill>
                  <a:schemeClr val="accent1"/>
                </a:solidFill>
                <a:latin typeface="Arial" panose="020B0604020202020204" pitchFamily="34" charset="0"/>
                <a:cs typeface="Arial" panose="020B0604020202020204" pitchFamily="34" charset="0"/>
              </a:rPr>
              <a:t>Précompte professionnel </a:t>
            </a:r>
          </a:p>
          <a:p>
            <a:pPr lvl="1"/>
            <a:r>
              <a:rPr lang="fr-BE" sz="2000" dirty="0">
                <a:solidFill>
                  <a:schemeClr val="accent1"/>
                </a:solidFill>
                <a:latin typeface="Arial" panose="020B0604020202020204" pitchFamily="34" charset="0"/>
                <a:cs typeface="Arial" panose="020B0604020202020204" pitchFamily="34" charset="0"/>
              </a:rPr>
              <a:t>Dividendes (taxation à 30% les 3 premières années, 15% la 4</a:t>
            </a:r>
            <a:r>
              <a:rPr lang="fr-BE" sz="2000" baseline="30000" dirty="0">
                <a:solidFill>
                  <a:schemeClr val="accent1"/>
                </a:solidFill>
                <a:latin typeface="Arial" panose="020B0604020202020204" pitchFamily="34" charset="0"/>
                <a:cs typeface="Arial" panose="020B0604020202020204" pitchFamily="34" charset="0"/>
              </a:rPr>
              <a:t>ème</a:t>
            </a:r>
            <a:r>
              <a:rPr lang="fr-BE" sz="2000" dirty="0">
                <a:solidFill>
                  <a:schemeClr val="accent1"/>
                </a:solidFill>
                <a:latin typeface="Arial" panose="020B0604020202020204" pitchFamily="34" charset="0"/>
                <a:cs typeface="Arial" panose="020B0604020202020204" pitchFamily="34" charset="0"/>
              </a:rPr>
              <a:t> année)</a:t>
            </a:r>
          </a:p>
          <a:p>
            <a:endParaRPr lang="fr-BE" sz="2000" u="sng" dirty="0">
              <a:solidFill>
                <a:schemeClr val="accent1"/>
              </a:solidFill>
              <a:latin typeface="Arial" panose="020B0604020202020204" pitchFamily="34" charset="0"/>
              <a:cs typeface="Arial" panose="020B0604020202020204" pitchFamily="34" charset="0"/>
            </a:endParaRPr>
          </a:p>
          <a:p>
            <a:r>
              <a:rPr lang="fr-BE" sz="2000" u="sng" dirty="0">
                <a:solidFill>
                  <a:schemeClr val="accent1"/>
                </a:solidFill>
                <a:latin typeface="Arial" panose="020B0604020202020204" pitchFamily="34" charset="0"/>
                <a:cs typeface="Arial" panose="020B0604020202020204" pitchFamily="34" charset="0"/>
              </a:rPr>
              <a:t>L’intérêt d’exercer en société du point de vue des cotisations sociales</a:t>
            </a:r>
          </a:p>
          <a:p>
            <a:pPr lvl="1"/>
            <a:r>
              <a:rPr lang="fr-BE" sz="2000" dirty="0">
                <a:solidFill>
                  <a:schemeClr val="accent1"/>
                </a:solidFill>
                <a:latin typeface="Arial" panose="020B0604020202020204" pitchFamily="34" charset="0"/>
                <a:cs typeface="Arial" panose="020B0604020202020204" pitchFamily="34" charset="0"/>
              </a:rPr>
              <a:t>Les cotisations sociales ne sont plus calculées sur le bénéfice de l’activité mais sur le salaire du dirigeant donc elles sont donc moins élevées !</a:t>
            </a: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24</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85639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0" y="-3655736"/>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a:bodyPr>
          <a:lstStyle/>
          <a:p>
            <a:pPr algn="ctr"/>
            <a:r>
              <a:rPr lang="fr-BE" sz="4000" b="1" dirty="0">
                <a:solidFill>
                  <a:srgbClr val="FFFFFF"/>
                </a:solidFill>
                <a:latin typeface="Arial" panose="020B0604020202020204" pitchFamily="34" charset="0"/>
                <a:cs typeface="Arial" panose="020B0604020202020204" pitchFamily="34" charset="0"/>
              </a:rPr>
              <a:t>B) En tant que salarié</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707010" y="1827331"/>
            <a:ext cx="9566209" cy="4769728"/>
          </a:xfrm>
        </p:spPr>
        <p:txBody>
          <a:bodyPr>
            <a:normAutofit/>
          </a:bodyPr>
          <a:lstStyle/>
          <a:p>
            <a:endParaRPr lang="nl-BE" sz="1600" dirty="0">
              <a:solidFill>
                <a:schemeClr val="accent1"/>
              </a:solidFill>
              <a:latin typeface="Arial" panose="020B0604020202020204" pitchFamily="34" charset="0"/>
              <a:cs typeface="Arial" panose="020B0604020202020204" pitchFamily="34" charset="0"/>
            </a:endParaRPr>
          </a:p>
          <a:p>
            <a:r>
              <a:rPr lang="fr-FR" sz="2000" u="sng" dirty="0">
                <a:solidFill>
                  <a:schemeClr val="accent1"/>
                </a:solidFill>
                <a:latin typeface="Arial" panose="020B0604020202020204" pitchFamily="34" charset="0"/>
                <a:cs typeface="Arial" panose="020B0604020202020204" pitchFamily="34" charset="0"/>
              </a:rPr>
              <a:t>Contrat de travail classique : prestation de soins</a:t>
            </a:r>
          </a:p>
          <a:p>
            <a:pPr marL="0" indent="0">
              <a:buNone/>
            </a:pPr>
            <a:r>
              <a:rPr lang="fr-FR" sz="2000" dirty="0">
                <a:solidFill>
                  <a:schemeClr val="accent1"/>
                </a:solidFill>
                <a:latin typeface="Arial" panose="020B0604020202020204" pitchFamily="34" charset="0"/>
                <a:cs typeface="Arial" panose="020B0604020202020204" pitchFamily="34" charset="0"/>
              </a:rPr>
              <a:t>N’est pas possible pour les </a:t>
            </a:r>
            <a:r>
              <a:rPr lang="fr-BE" sz="2000" dirty="0">
                <a:solidFill>
                  <a:schemeClr val="accent1"/>
                </a:solidFill>
                <a:latin typeface="Arial" panose="020B0604020202020204" pitchFamily="34" charset="0"/>
                <a:cs typeface="Arial" panose="020B0604020202020204" pitchFamily="34" charset="0"/>
              </a:rPr>
              <a:t>sociétés unipersonnelles à défaut de réel lien de subordination avec l’OA</a:t>
            </a:r>
            <a:endParaRPr lang="fr-FR" sz="2000" dirty="0">
              <a:solidFill>
                <a:schemeClr val="accent1"/>
              </a:solidFill>
              <a:latin typeface="Arial" panose="020B0604020202020204" pitchFamily="34" charset="0"/>
              <a:cs typeface="Arial" panose="020B0604020202020204" pitchFamily="34" charset="0"/>
            </a:endParaRPr>
          </a:p>
          <a:p>
            <a:pPr marL="0" indent="0">
              <a:buNone/>
            </a:pPr>
            <a:endParaRPr lang="fr-FR" sz="2000" dirty="0">
              <a:solidFill>
                <a:schemeClr val="accent1"/>
              </a:solidFill>
              <a:latin typeface="Arial" panose="020B0604020202020204" pitchFamily="34" charset="0"/>
              <a:cs typeface="Arial" panose="020B0604020202020204" pitchFamily="34" charset="0"/>
            </a:endParaRPr>
          </a:p>
          <a:p>
            <a:r>
              <a:rPr lang="fr-FR" sz="2000" u="sng" dirty="0">
                <a:solidFill>
                  <a:schemeClr val="accent1"/>
                </a:solidFill>
                <a:latin typeface="Arial" panose="020B0604020202020204" pitchFamily="34" charset="0"/>
                <a:cs typeface="Arial" panose="020B0604020202020204" pitchFamily="34" charset="0"/>
              </a:rPr>
              <a:t>Contrat de travail de délégué à la gestion journalière</a:t>
            </a:r>
            <a:endParaRPr lang="fr-BE" sz="2000" u="sng" dirty="0">
              <a:solidFill>
                <a:schemeClr val="accent1"/>
              </a:solidFill>
              <a:latin typeface="Arial" panose="020B0604020202020204" pitchFamily="34" charset="0"/>
              <a:cs typeface="Arial" panose="020B0604020202020204" pitchFamily="34" charset="0"/>
            </a:endParaRPr>
          </a:p>
          <a:p>
            <a:pPr marL="0" indent="0">
              <a:buNone/>
            </a:pPr>
            <a:r>
              <a:rPr lang="fr-BE" sz="2000" dirty="0">
                <a:solidFill>
                  <a:schemeClr val="accent1"/>
                </a:solidFill>
                <a:latin typeface="Arial" panose="020B0604020202020204" pitchFamily="34" charset="0"/>
                <a:cs typeface="Arial" panose="020B0604020202020204" pitchFamily="34" charset="0"/>
              </a:rPr>
              <a:t>N’est pas possible pour les sociétés unipersonnelles à défaut de réel lien de subordination avec l’OA</a:t>
            </a: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25</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30512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0" y="-3655736"/>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fontScale="90000"/>
          </a:bodyPr>
          <a:lstStyle/>
          <a:p>
            <a:pPr algn="ctr"/>
            <a:r>
              <a:rPr lang="fr-BE" sz="4000" b="1" dirty="0">
                <a:solidFill>
                  <a:srgbClr val="FFFFFF"/>
                </a:solidFill>
                <a:latin typeface="Arial" panose="020B0604020202020204" pitchFamily="34" charset="0"/>
                <a:cs typeface="Arial" panose="020B0604020202020204" pitchFamily="34" charset="0"/>
              </a:rPr>
              <a:t>C) En tant que dispensateur de soins au sein d’une maison médicale</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707010" y="1648348"/>
            <a:ext cx="9566209" cy="4769728"/>
          </a:xfrm>
        </p:spPr>
        <p:txBody>
          <a:bodyPr>
            <a:normAutofit fontScale="92500"/>
          </a:bodyPr>
          <a:lstStyle/>
          <a:p>
            <a:endParaRPr lang="nl-BE" sz="1600" dirty="0">
              <a:solidFill>
                <a:schemeClr val="accent1"/>
              </a:solidFill>
              <a:latin typeface="Arial" panose="020B0604020202020204" pitchFamily="34" charset="0"/>
              <a:cs typeface="Arial" panose="020B0604020202020204" pitchFamily="34" charset="0"/>
            </a:endParaRPr>
          </a:p>
          <a:p>
            <a:r>
              <a:rPr lang="fr-FR" sz="2000" u="sng" dirty="0">
                <a:solidFill>
                  <a:schemeClr val="accent1"/>
                </a:solidFill>
                <a:latin typeface="Arial" panose="020B0604020202020204" pitchFamily="34" charset="0"/>
                <a:cs typeface="Arial" panose="020B0604020202020204" pitchFamily="34" charset="0"/>
              </a:rPr>
              <a:t>Statut au sein de la maison médicale</a:t>
            </a:r>
          </a:p>
          <a:p>
            <a:pPr marL="0" indent="0">
              <a:buNone/>
            </a:pPr>
            <a:r>
              <a:rPr lang="fr-FR" sz="2000" dirty="0">
                <a:solidFill>
                  <a:schemeClr val="accent1"/>
                </a:solidFill>
                <a:latin typeface="Arial" panose="020B0604020202020204" pitchFamily="34" charset="0"/>
                <a:cs typeface="Arial" panose="020B0604020202020204" pitchFamily="34" charset="0"/>
              </a:rPr>
              <a:t>Il est toujours possible de choisir tant le statut de salarié que d’indépendant. </a:t>
            </a:r>
          </a:p>
          <a:p>
            <a:pPr marL="0" indent="0">
              <a:buNone/>
            </a:pPr>
            <a:r>
              <a:rPr lang="fr-FR" sz="2000" dirty="0">
                <a:solidFill>
                  <a:schemeClr val="accent1"/>
                </a:solidFill>
                <a:latin typeface="Arial" panose="020B0604020202020204" pitchFamily="34" charset="0"/>
                <a:cs typeface="Arial" panose="020B0604020202020204" pitchFamily="34" charset="0"/>
              </a:rPr>
              <a:t>Ne concerne que les médecins, kinésithérapeute et infirmiers. </a:t>
            </a:r>
          </a:p>
          <a:p>
            <a:r>
              <a:rPr lang="fr-FR" sz="2000" u="sng" dirty="0">
                <a:solidFill>
                  <a:schemeClr val="accent1"/>
                </a:solidFill>
                <a:latin typeface="Arial" panose="020B0604020202020204" pitchFamily="34" charset="0"/>
                <a:cs typeface="Arial" panose="020B0604020202020204" pitchFamily="34" charset="0"/>
              </a:rPr>
              <a:t>Conséquences sur la liberté de travail du médecin</a:t>
            </a:r>
            <a:endParaRPr lang="fr-BE" sz="2000" u="sng" dirty="0">
              <a:solidFill>
                <a:schemeClr val="accent1"/>
              </a:solidFill>
              <a:latin typeface="Arial" panose="020B0604020202020204" pitchFamily="34" charset="0"/>
              <a:cs typeface="Arial" panose="020B0604020202020204" pitchFamily="34" charset="0"/>
            </a:endParaRPr>
          </a:p>
          <a:p>
            <a:pPr lvl="1"/>
            <a:r>
              <a:rPr lang="fr-FR" sz="1800" dirty="0">
                <a:solidFill>
                  <a:schemeClr val="accent1"/>
                </a:solidFill>
                <a:latin typeface="Arial" panose="020B0604020202020204" pitchFamily="34" charset="0"/>
                <a:cs typeface="Arial" panose="020B0604020202020204" pitchFamily="34" charset="0"/>
              </a:rPr>
              <a:t>Principe: Un dispensateur de soins qui exerce dans une maison médicale n'a plus l'autorisation de pratiquer à l'acte, ni dans la maison médicale, ni en dehors de celle-ci,</a:t>
            </a:r>
          </a:p>
          <a:p>
            <a:pPr lvl="1"/>
            <a:r>
              <a:rPr lang="fr-FR" sz="1800" dirty="0">
                <a:solidFill>
                  <a:schemeClr val="accent1"/>
                </a:solidFill>
                <a:latin typeface="Arial" panose="020B0604020202020204" pitchFamily="34" charset="0"/>
                <a:cs typeface="Arial" panose="020B0604020202020204" pitchFamily="34" charset="0"/>
              </a:rPr>
              <a:t>Exceptions: </a:t>
            </a:r>
          </a:p>
          <a:p>
            <a:pPr lvl="2"/>
            <a:r>
              <a:rPr lang="fr-FR" sz="1800" dirty="0">
                <a:solidFill>
                  <a:schemeClr val="accent1"/>
                </a:solidFill>
                <a:latin typeface="Arial" panose="020B0604020202020204" pitchFamily="34" charset="0"/>
                <a:cs typeface="Arial" panose="020B0604020202020204" pitchFamily="34" charset="0"/>
              </a:rPr>
              <a:t>Pour les patients inscrits: les soins restent remboursés à l’acte d’office, pendant le mois de l'inscription du patient ou à la demande du patient lors de son inscription, pendant une période de 3 mois maximum après son inscription;</a:t>
            </a:r>
          </a:p>
          <a:p>
            <a:pPr lvl="2"/>
            <a:r>
              <a:rPr lang="fr-FR" sz="1800" dirty="0">
                <a:solidFill>
                  <a:schemeClr val="accent1"/>
                </a:solidFill>
                <a:latin typeface="Arial" panose="020B0604020202020204" pitchFamily="34" charset="0"/>
                <a:cs typeface="Arial" panose="020B0604020202020204" pitchFamily="34" charset="0"/>
              </a:rPr>
              <a:t>Pour les patients non inscrits: moyennant la demande de dérogation: centre de planning familial, centre alcoolisme/toxicomanie, maison d’accueil pour bénéficiaires maltraités ou séjour temporaire dans la zone géographique de la maison médicale;</a:t>
            </a:r>
          </a:p>
          <a:p>
            <a:pPr lvl="2"/>
            <a:r>
              <a:rPr lang="fr-FR" sz="1800" dirty="0">
                <a:solidFill>
                  <a:schemeClr val="accent1"/>
                </a:solidFill>
                <a:latin typeface="Arial" panose="020B0604020202020204" pitchFamily="34" charset="0"/>
                <a:cs typeface="Arial" panose="020B0604020202020204" pitchFamily="34" charset="0"/>
              </a:rPr>
              <a:t>Des paiements à l’acte restent possibles lorsque le dispensateur participe à des services de garde organisés ou à un service de garde à la porte d’un hôpital;</a:t>
            </a:r>
          </a:p>
          <a:p>
            <a:pPr lvl="2"/>
            <a:endParaRPr lang="fr-FR" sz="2000" dirty="0">
              <a:solidFill>
                <a:schemeClr val="accent1"/>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26</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24448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707010" y="1827331"/>
            <a:ext cx="9566209" cy="4108500"/>
          </a:xfrm>
        </p:spPr>
        <p:txBody>
          <a:bodyPr>
            <a:normAutofit/>
          </a:bodyPr>
          <a:lstStyle/>
          <a:p>
            <a:r>
              <a:rPr lang="fr-FR" sz="2000" dirty="0">
                <a:solidFill>
                  <a:schemeClr val="accent1"/>
                </a:solidFill>
                <a:latin typeface="Arial" panose="020B0604020202020204" pitchFamily="34" charset="0"/>
                <a:cs typeface="Arial" panose="020B0604020202020204" pitchFamily="34" charset="0"/>
              </a:rPr>
              <a:t>Possibilité de cumuler d’une part, un contrat de travail au sein de la maison médicale et d’autre part, le statut d’indépendant complémentaire pour les prestations hors maison médicale telles qu’acceptées par l’INAMI (gardes à l’hôpital). </a:t>
            </a:r>
          </a:p>
          <a:p>
            <a:pPr marL="0" indent="0">
              <a:buNone/>
            </a:pPr>
            <a:endParaRPr lang="fr-FR" sz="2000"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A priori, le passage en société individuel/unipersonnel est inutile pour un médecin qui souhaite pratiquer en maison médicale. </a:t>
            </a:r>
          </a:p>
          <a:p>
            <a:pPr marL="0" indent="0">
              <a:buNone/>
            </a:pPr>
            <a:endParaRPr lang="fr-FR" sz="2000" dirty="0">
              <a:solidFill>
                <a:schemeClr val="accent1"/>
              </a:solidFill>
              <a:latin typeface="Arial" panose="020B0604020202020204" pitchFamily="34" charset="0"/>
              <a:cs typeface="Arial" panose="020B0604020202020204" pitchFamily="34" charset="0"/>
            </a:endParaRPr>
          </a:p>
          <a:p>
            <a:pPr marL="457200" lvl="1" indent="0">
              <a:buNone/>
            </a:pPr>
            <a:r>
              <a:rPr lang="fr-FR" sz="2000" dirty="0">
                <a:solidFill>
                  <a:schemeClr val="accent1"/>
                </a:solidFill>
                <a:latin typeface="Arial" panose="020B0604020202020204" pitchFamily="34" charset="0"/>
                <a:cs typeface="Arial" panose="020B0604020202020204" pitchFamily="34" charset="0"/>
              </a:rPr>
              <a:t>Par contre, une maison médicale agréée doit être constituée sous la forme d’ASBL ou à défaut d'initiative privée, être organisée par une autorité publique (article 420 §1, 1° CWAS). Le passage en société est donc nécessaire pour la création même de la maison médicale agréée. </a:t>
            </a: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27</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531915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0" y="-3655736"/>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fontScale="90000"/>
          </a:bodyPr>
          <a:lstStyle/>
          <a:p>
            <a:pPr algn="ctr"/>
            <a:r>
              <a:rPr lang="fr-BE" sz="4000" b="1" dirty="0">
                <a:solidFill>
                  <a:srgbClr val="FFFFFF"/>
                </a:solidFill>
                <a:latin typeface="Arial" panose="020B0604020202020204" pitchFamily="34" charset="0"/>
                <a:cs typeface="Arial" panose="020B0604020202020204" pitchFamily="34" charset="0"/>
              </a:rPr>
              <a:t>D) Quel impact sur le contrat de travail du médecin hospitalier?</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707010" y="1827331"/>
            <a:ext cx="9566209" cy="4769728"/>
          </a:xfrm>
        </p:spPr>
        <p:txBody>
          <a:bodyPr>
            <a:normAutofit/>
          </a:bodyPr>
          <a:lstStyle/>
          <a:p>
            <a:endParaRPr lang="nl-BE" sz="1600"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Si vous souhaitez que la rémunération due par l’hôpital rentre dans le chiffre d’affaires de la société, vous devrez immanquablement rompre le contrat de travail et conclure un contrat d’entreprise entre la société et l’hôpital et à vous rémunérer personnellement en fonction du statut choisi au sein de la société. </a:t>
            </a:r>
          </a:p>
          <a:p>
            <a:endParaRPr lang="fr-FR" sz="2000"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Rien ne vous empêche d’exécuter votre contrat de travail pour les prestations hospitalières et passer en société pour vos activités hors hôpital, si le CA est suffisamment intéressant pour ce passage </a:t>
            </a:r>
            <a:r>
              <a:rPr lang="fr-FR" sz="2000">
                <a:solidFill>
                  <a:schemeClr val="accent1"/>
                </a:solidFill>
                <a:latin typeface="Arial" panose="020B0604020202020204" pitchFamily="34" charset="0"/>
                <a:cs typeface="Arial" panose="020B0604020202020204" pitchFamily="34" charset="0"/>
              </a:rPr>
              <a:t>en société. </a:t>
            </a:r>
            <a:endParaRPr lang="fr-FR" sz="2000"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Votre assujettissement sera mixte – salarié et dirigeant d’entreprise/personne physique</a:t>
            </a:r>
          </a:p>
          <a:p>
            <a:endParaRPr lang="fr-FR" sz="2000" dirty="0">
              <a:solidFill>
                <a:schemeClr val="accent1"/>
              </a:solidFill>
              <a:latin typeface="Arial" panose="020B0604020202020204" pitchFamily="34" charset="0"/>
              <a:cs typeface="Arial" panose="020B0604020202020204" pitchFamily="34" charset="0"/>
            </a:endParaRPr>
          </a:p>
          <a:p>
            <a:pPr lvl="1"/>
            <a:endParaRPr lang="fr-BE" sz="2000" dirty="0">
              <a:solidFill>
                <a:schemeClr val="accent1"/>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28</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94682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28D16EFE-1101-CE41-8838-A6D6D5011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68969" cy="1280208"/>
          </a:xfrm>
          <a:prstGeom prst="rect">
            <a:avLst/>
          </a:prstGeom>
        </p:spPr>
      </p:pic>
      <p:sp>
        <p:nvSpPr>
          <p:cNvPr id="22" name="Freeform: Shape 2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re 1"/>
          <p:cNvSpPr>
            <a:spLocks noGrp="1"/>
          </p:cNvSpPr>
          <p:nvPr>
            <p:ph type="title"/>
          </p:nvPr>
        </p:nvSpPr>
        <p:spPr>
          <a:xfrm>
            <a:off x="5759353" y="282102"/>
            <a:ext cx="5748467" cy="2059781"/>
          </a:xfrm>
        </p:spPr>
        <p:txBody>
          <a:bodyPr anchor="b">
            <a:noAutofit/>
          </a:bodyPr>
          <a:lstStyle/>
          <a:p>
            <a:pPr algn="ctr"/>
            <a:r>
              <a:rPr lang="fr-FR" sz="3600" b="1" dirty="0">
                <a:solidFill>
                  <a:srgbClr val="FFFFFF"/>
                </a:solidFill>
                <a:latin typeface="Arial" panose="020B0604020202020204" pitchFamily="34" charset="0"/>
                <a:cs typeface="Arial" panose="020B0604020202020204" pitchFamily="34" charset="0"/>
              </a:rPr>
              <a:t>5. Quid de la TVA pour le médecin</a:t>
            </a:r>
          </a:p>
        </p:txBody>
      </p:sp>
      <p:sp>
        <p:nvSpPr>
          <p:cNvPr id="2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759354" y="2798064"/>
            <a:ext cx="5461095" cy="3417611"/>
          </a:xfrm>
        </p:spPr>
        <p:txBody>
          <a:bodyPr anchor="t">
            <a:normAutofit/>
          </a:bodyPr>
          <a:lstStyle/>
          <a:p>
            <a:endParaRPr lang="fr-FR" sz="2200" b="1" dirty="0">
              <a:solidFill>
                <a:srgbClr val="FFFFFF"/>
              </a:solidFill>
              <a:latin typeface="Arial" panose="020B0604020202020204" pitchFamily="34" charset="0"/>
              <a:cs typeface="Arial" panose="020B0604020202020204" pitchFamily="34" charset="0"/>
            </a:endParaRPr>
          </a:p>
          <a:p>
            <a:pPr marL="0" indent="0">
              <a:buNone/>
            </a:pPr>
            <a:r>
              <a:rPr lang="fr-BE" sz="2200" dirty="0">
                <a:solidFill>
                  <a:srgbClr val="FFFFFF"/>
                </a:solidFill>
                <a:latin typeface="Arial" panose="020B0604020202020204" pitchFamily="34" charset="0"/>
                <a:cs typeface="Arial" panose="020B0604020202020204" pitchFamily="34" charset="0"/>
              </a:rPr>
              <a:t>A) Exemption de TVA</a:t>
            </a:r>
          </a:p>
          <a:p>
            <a:pPr marL="0" indent="0">
              <a:buNone/>
            </a:pPr>
            <a:r>
              <a:rPr lang="fr-FR" sz="2200" dirty="0">
                <a:solidFill>
                  <a:srgbClr val="FFFFFF"/>
                </a:solidFill>
                <a:latin typeface="Arial" panose="020B0604020202020204" pitchFamily="34" charset="0"/>
                <a:cs typeface="Arial" panose="020B0604020202020204" pitchFamily="34" charset="0"/>
              </a:rPr>
              <a:t>B) Taxation des prestations sans but thérapeutique</a:t>
            </a:r>
          </a:p>
          <a:p>
            <a:pPr marL="0" indent="0">
              <a:buNone/>
            </a:pPr>
            <a:r>
              <a:rPr lang="fr-FR" sz="2200" dirty="0">
                <a:solidFill>
                  <a:srgbClr val="FFFFFF"/>
                </a:solidFill>
                <a:latin typeface="Arial" panose="020B0604020202020204" pitchFamily="34" charset="0"/>
                <a:cs typeface="Arial" panose="020B0604020202020204" pitchFamily="34" charset="0"/>
              </a:rPr>
              <a:t>C) Assujettissement mixte</a:t>
            </a:r>
          </a:p>
          <a:p>
            <a:pPr marL="0" indent="0">
              <a:buNone/>
            </a:pPr>
            <a:r>
              <a:rPr lang="fr-FR" sz="2200" dirty="0">
                <a:solidFill>
                  <a:srgbClr val="FFFFFF"/>
                </a:solidFill>
                <a:latin typeface="Arial" panose="020B0604020202020204" pitchFamily="34" charset="0"/>
                <a:cs typeface="Arial" panose="020B0604020202020204" pitchFamily="34" charset="0"/>
              </a:rPr>
              <a:t>D) Franchise de la taxe pour les petites entreprises</a:t>
            </a:r>
          </a:p>
          <a:p>
            <a:pPr marL="0" indent="0">
              <a:buNone/>
            </a:pPr>
            <a:endParaRPr lang="fr-BE" sz="2200" dirty="0">
              <a:solidFill>
                <a:srgbClr val="FFFFFF"/>
              </a:solidFill>
            </a:endParaRPr>
          </a:p>
        </p:txBody>
      </p:sp>
      <p:sp>
        <p:nvSpPr>
          <p:cNvPr id="4" name="Espace réservé du numéro de diapositive 3">
            <a:extLst>
              <a:ext uri="{FF2B5EF4-FFF2-40B4-BE49-F238E27FC236}">
                <a16:creationId xmlns:a16="http://schemas.microsoft.com/office/drawing/2014/main" id="{4370A490-256A-7A43-892F-3B4010E4AE2B}"/>
              </a:ext>
            </a:extLst>
          </p:cNvPr>
          <p:cNvSpPr>
            <a:spLocks noGrp="1"/>
          </p:cNvSpPr>
          <p:nvPr>
            <p:ph type="sldNum" sz="quarter" idx="12"/>
          </p:nvPr>
        </p:nvSpPr>
        <p:spPr>
          <a:xfrm>
            <a:off x="10058400" y="6356350"/>
            <a:ext cx="1295400" cy="365125"/>
          </a:xfrm>
        </p:spPr>
        <p:txBody>
          <a:bodyPr>
            <a:normAutofit/>
          </a:bodyPr>
          <a:lstStyle/>
          <a:p>
            <a:pPr>
              <a:spcAft>
                <a:spcPts val="600"/>
              </a:spcAft>
            </a:pPr>
            <a:fld id="{5D93EAC9-9791-DB44-891A-0429FF3BFE20}" type="slidenum">
              <a:rPr lang="fr-FR">
                <a:solidFill>
                  <a:srgbClr val="FFFFFF"/>
                </a:solidFill>
              </a:rPr>
              <a:pPr>
                <a:spcAft>
                  <a:spcPts val="600"/>
                </a:spcAft>
              </a:pPr>
              <a:t>29</a:t>
            </a:fld>
            <a:endParaRPr lang="fr-FR">
              <a:solidFill>
                <a:srgbClr val="FFFFFF"/>
              </a:solidFill>
            </a:endParaRPr>
          </a:p>
        </p:txBody>
      </p:sp>
    </p:spTree>
    <p:extLst>
      <p:ext uri="{BB962C8B-B14F-4D97-AF65-F5344CB8AC3E}">
        <p14:creationId xmlns:p14="http://schemas.microsoft.com/office/powerpoint/2010/main" val="117013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59912" cy="972766"/>
          </a:xfrm>
          <a:prstGeom prst="rect">
            <a:avLst/>
          </a:prstGeom>
        </p:spPr>
      </p:pic>
      <p:sp>
        <p:nvSpPr>
          <p:cNvPr id="3" name="Espace réservé du contenu 2">
            <a:extLst>
              <a:ext uri="{FF2B5EF4-FFF2-40B4-BE49-F238E27FC236}">
                <a16:creationId xmlns:a16="http://schemas.microsoft.com/office/drawing/2014/main" id="{D3D39F76-64C5-4BE7-868D-7B70838169E7}"/>
              </a:ext>
            </a:extLst>
          </p:cNvPr>
          <p:cNvSpPr>
            <a:spLocks noGrp="1"/>
          </p:cNvSpPr>
          <p:nvPr>
            <p:ph idx="1"/>
          </p:nvPr>
        </p:nvSpPr>
        <p:spPr>
          <a:xfrm>
            <a:off x="5596502" y="2405894"/>
            <a:ext cx="5754896" cy="3197464"/>
          </a:xfrm>
        </p:spPr>
        <p:txBody>
          <a:bodyPr anchor="t">
            <a:normAutofit/>
          </a:bodyPr>
          <a:lstStyle/>
          <a:p>
            <a:pPr marL="0" indent="0">
              <a:buNone/>
            </a:pPr>
            <a:endParaRPr lang="fr-BE" sz="2000" dirty="0"/>
          </a:p>
          <a:p>
            <a:pPr marL="285750" indent="-285750">
              <a:buFont typeface="Wingdings" charset="2"/>
              <a:buChar char="ü"/>
            </a:pPr>
            <a:endParaRPr lang="fr-FR" sz="2000" dirty="0"/>
          </a:p>
          <a:p>
            <a:pPr marL="285750" indent="-285750">
              <a:buFont typeface="Wingdings" charset="2"/>
              <a:buChar char="ü"/>
            </a:pPr>
            <a:endParaRPr lang="fr-FR" sz="2000" dirty="0"/>
          </a:p>
          <a:p>
            <a:pPr marL="0" indent="0">
              <a:buNone/>
            </a:pPr>
            <a:endParaRPr lang="fr-FR" sz="2000" b="1" dirty="0"/>
          </a:p>
        </p:txBody>
      </p:sp>
      <p:sp>
        <p:nvSpPr>
          <p:cNvPr id="27" name="Rectangle 2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6846848F-A9F9-4E36-B014-38B41880DC47}"/>
              </a:ext>
            </a:extLst>
          </p:cNvPr>
          <p:cNvSpPr txBox="1"/>
          <p:nvPr/>
        </p:nvSpPr>
        <p:spPr>
          <a:xfrm>
            <a:off x="2372097" y="696028"/>
            <a:ext cx="7402749" cy="2893100"/>
          </a:xfrm>
          <a:prstGeom prst="rect">
            <a:avLst/>
          </a:prstGeom>
          <a:noFill/>
        </p:spPr>
        <p:txBody>
          <a:bodyPr wrap="square" rtlCol="0">
            <a:spAutoFit/>
          </a:bodyPr>
          <a:lstStyle/>
          <a:p>
            <a:pPr algn="ctr"/>
            <a:endParaRPr lang="fr-FR" sz="1600" dirty="0">
              <a:solidFill>
                <a:schemeClr val="accent1"/>
              </a:solidFill>
              <a:latin typeface="Arial" panose="020B0604020202020204" pitchFamily="34" charset="0"/>
              <a:cs typeface="Arial" panose="020B0604020202020204" pitchFamily="34" charset="0"/>
            </a:endParaRPr>
          </a:p>
          <a:p>
            <a:pPr algn="ctr"/>
            <a:r>
              <a:rPr lang="fr-FR" sz="1600" b="1" dirty="0">
                <a:solidFill>
                  <a:schemeClr val="accent1"/>
                </a:solidFill>
                <a:latin typeface="Arial" panose="020B0604020202020204" pitchFamily="34" charset="0"/>
                <a:cs typeface="Arial" panose="020B0604020202020204" pitchFamily="34" charset="0"/>
              </a:rPr>
              <a:t>5. Quid de la TVA pour le médecin?</a:t>
            </a:r>
          </a:p>
          <a:p>
            <a:pPr algn="ctr"/>
            <a:r>
              <a:rPr lang="fr-FR" sz="1600" dirty="0">
                <a:solidFill>
                  <a:schemeClr val="accent1"/>
                </a:solidFill>
                <a:latin typeface="Arial" panose="020B0604020202020204" pitchFamily="34" charset="0"/>
                <a:cs typeface="Arial" panose="020B0604020202020204" pitchFamily="34" charset="0"/>
              </a:rPr>
              <a:t>Exemption de TVA</a:t>
            </a:r>
          </a:p>
          <a:p>
            <a:pPr algn="ctr"/>
            <a:r>
              <a:rPr lang="fr-FR" sz="1600" dirty="0">
                <a:solidFill>
                  <a:schemeClr val="accent1"/>
                </a:solidFill>
                <a:latin typeface="Arial" panose="020B0604020202020204" pitchFamily="34" charset="0"/>
                <a:cs typeface="Arial" panose="020B0604020202020204" pitchFamily="34" charset="0"/>
              </a:rPr>
              <a:t>Taxation des prestations sans but thérapeutique</a:t>
            </a:r>
          </a:p>
          <a:p>
            <a:pPr algn="ctr"/>
            <a:r>
              <a:rPr lang="fr-FR" sz="1600" dirty="0">
                <a:solidFill>
                  <a:schemeClr val="accent1"/>
                </a:solidFill>
                <a:latin typeface="Arial" panose="020B0604020202020204" pitchFamily="34" charset="0"/>
                <a:cs typeface="Arial" panose="020B0604020202020204" pitchFamily="34" charset="0"/>
              </a:rPr>
              <a:t>Assujettissement mixte</a:t>
            </a:r>
          </a:p>
          <a:p>
            <a:pPr algn="ctr"/>
            <a:r>
              <a:rPr lang="fr-FR" sz="1600" dirty="0">
                <a:solidFill>
                  <a:schemeClr val="accent1"/>
                </a:solidFill>
                <a:latin typeface="Arial" panose="020B0604020202020204" pitchFamily="34" charset="0"/>
                <a:cs typeface="Arial" panose="020B0604020202020204" pitchFamily="34" charset="0"/>
              </a:rPr>
              <a:t>Franchise de la taxe pour les petites entreprises</a:t>
            </a:r>
          </a:p>
          <a:p>
            <a:pPr algn="ctr"/>
            <a:endParaRPr lang="fr-FR" sz="1600" dirty="0">
              <a:solidFill>
                <a:schemeClr val="accent1"/>
              </a:solidFill>
              <a:latin typeface="Arial" panose="020B0604020202020204" pitchFamily="34" charset="0"/>
              <a:cs typeface="Arial" panose="020B0604020202020204" pitchFamily="34" charset="0"/>
            </a:endParaRPr>
          </a:p>
          <a:p>
            <a:pPr algn="ctr"/>
            <a:r>
              <a:rPr lang="fr-FR" sz="1600" b="1" dirty="0">
                <a:solidFill>
                  <a:schemeClr val="accent1"/>
                </a:solidFill>
                <a:latin typeface="Arial" panose="020B0604020202020204" pitchFamily="34" charset="0"/>
                <a:cs typeface="Arial" panose="020B0604020202020204" pitchFamily="34" charset="0"/>
              </a:rPr>
              <a:t>6.  Conclusions/ questions</a:t>
            </a:r>
          </a:p>
          <a:p>
            <a:pPr marL="342900" indent="-342900">
              <a:buAutoNum type="alphaUcParenR"/>
            </a:pPr>
            <a:endParaRPr lang="fr-BE" dirty="0"/>
          </a:p>
          <a:p>
            <a:endParaRPr lang="fr-BE" dirty="0"/>
          </a:p>
          <a:p>
            <a:pPr marL="342900" indent="-342900">
              <a:buAutoNum type="alphaUcParenR"/>
            </a:pPr>
            <a:endParaRPr lang="fr-BE" dirty="0"/>
          </a:p>
        </p:txBody>
      </p:sp>
      <p:sp>
        <p:nvSpPr>
          <p:cNvPr id="9" name="ZoneTexte 8">
            <a:extLst>
              <a:ext uri="{FF2B5EF4-FFF2-40B4-BE49-F238E27FC236}">
                <a16:creationId xmlns:a16="http://schemas.microsoft.com/office/drawing/2014/main" id="{88E83343-DE32-43A7-B2F0-9D29ACFAC3E6}"/>
              </a:ext>
            </a:extLst>
          </p:cNvPr>
          <p:cNvSpPr txBox="1"/>
          <p:nvPr/>
        </p:nvSpPr>
        <p:spPr>
          <a:xfrm>
            <a:off x="4038600" y="179289"/>
            <a:ext cx="6595354" cy="646331"/>
          </a:xfrm>
          <a:prstGeom prst="rect">
            <a:avLst/>
          </a:prstGeom>
          <a:noFill/>
        </p:spPr>
        <p:txBody>
          <a:bodyPr wrap="square" rtlCol="0">
            <a:spAutoFit/>
          </a:bodyPr>
          <a:lstStyle/>
          <a:p>
            <a:r>
              <a:rPr lang="fr-BE" sz="3600" dirty="0">
                <a:solidFill>
                  <a:schemeClr val="accent1"/>
                </a:solidFill>
                <a:latin typeface="Arial" panose="020B0604020202020204" pitchFamily="34" charset="0"/>
                <a:cs typeface="Arial" panose="020B0604020202020204" pitchFamily="34" charset="0"/>
              </a:rPr>
              <a:t>Contenu de l’exposé</a:t>
            </a:r>
          </a:p>
        </p:txBody>
      </p:sp>
    </p:spTree>
    <p:extLst>
      <p:ext uri="{BB962C8B-B14F-4D97-AF65-F5344CB8AC3E}">
        <p14:creationId xmlns:p14="http://schemas.microsoft.com/office/powerpoint/2010/main" val="252879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1" y="-3655736"/>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a:bodyPr>
          <a:lstStyle/>
          <a:p>
            <a:pPr algn="ctr"/>
            <a:r>
              <a:rPr lang="fr-BE" sz="4000" b="1" dirty="0">
                <a:solidFill>
                  <a:srgbClr val="FFFFFF"/>
                </a:solidFill>
                <a:latin typeface="Arial" panose="020B0604020202020204" pitchFamily="34" charset="0"/>
                <a:cs typeface="Arial" panose="020B0604020202020204" pitchFamily="34" charset="0"/>
              </a:rPr>
              <a:t>A) Principe : Exemption de TVA</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707010" y="1827331"/>
            <a:ext cx="9566209" cy="4769728"/>
          </a:xfrm>
        </p:spPr>
        <p:txBody>
          <a:bodyPr>
            <a:normAutofit/>
          </a:bodyPr>
          <a:lstStyle/>
          <a:p>
            <a:endParaRPr lang="nl-BE" sz="1600" dirty="0">
              <a:solidFill>
                <a:schemeClr val="accent1"/>
              </a:solidFill>
              <a:latin typeface="Arial" panose="020B0604020202020204" pitchFamily="34" charset="0"/>
              <a:cs typeface="Arial" panose="020B0604020202020204" pitchFamily="34" charset="0"/>
            </a:endParaRPr>
          </a:p>
          <a:p>
            <a:r>
              <a:rPr lang="fr-BE" sz="2000" u="sng" dirty="0">
                <a:solidFill>
                  <a:schemeClr val="accent1"/>
                </a:solidFill>
                <a:latin typeface="Arial" panose="020B0604020202020204" pitchFamily="34" charset="0"/>
                <a:cs typeface="Arial" panose="020B0604020202020204" pitchFamily="34" charset="0"/>
              </a:rPr>
              <a:t>En principe</a:t>
            </a:r>
            <a:r>
              <a:rPr lang="fr-BE" sz="2000" dirty="0">
                <a:solidFill>
                  <a:schemeClr val="accent1"/>
                </a:solidFill>
                <a:latin typeface="Arial" panose="020B0604020202020204" pitchFamily="34" charset="0"/>
                <a:cs typeface="Arial" panose="020B0604020202020204" pitchFamily="34" charset="0"/>
              </a:rPr>
              <a:t>, l</a:t>
            </a:r>
            <a:r>
              <a:rPr lang="fr-FR" sz="2000" dirty="0">
                <a:solidFill>
                  <a:schemeClr val="accent1"/>
                </a:solidFill>
                <a:latin typeface="Arial" panose="020B0604020202020204" pitchFamily="34" charset="0"/>
                <a:cs typeface="Arial" panose="020B0604020202020204" pitchFamily="34" charset="0"/>
              </a:rPr>
              <a:t>es prestations fournies par les médecins lors de l’exercice normal de leur profession ne sont pas soumises à la TVA si le traitement ou l’intervention:</a:t>
            </a:r>
          </a:p>
          <a:p>
            <a:pPr lvl="1"/>
            <a:r>
              <a:rPr lang="fr-FR" sz="2000" dirty="0">
                <a:solidFill>
                  <a:schemeClr val="accent1"/>
                </a:solidFill>
                <a:latin typeface="Arial" panose="020B0604020202020204" pitchFamily="34" charset="0"/>
                <a:cs typeface="Arial" panose="020B0604020202020204" pitchFamily="34" charset="0"/>
              </a:rPr>
              <a:t>A un « but thérapeutique » = notion large: protéger, maintenir, prévenir, rétablir la santé</a:t>
            </a:r>
          </a:p>
          <a:p>
            <a:pPr lvl="1"/>
            <a:r>
              <a:rPr lang="fr-FR" sz="2000" dirty="0">
                <a:solidFill>
                  <a:schemeClr val="accent1"/>
                </a:solidFill>
                <a:latin typeface="Arial" panose="020B0604020202020204" pitchFamily="34" charset="0"/>
                <a:cs typeface="Arial" panose="020B0604020202020204" pitchFamily="34" charset="0"/>
              </a:rPr>
              <a:t>Et est effectué par un praticien de soin visé par le Code de la TVA</a:t>
            </a:r>
          </a:p>
          <a:p>
            <a:pPr marL="457200" lvl="1" indent="0">
              <a:buNone/>
            </a:pPr>
            <a:endParaRPr lang="fr-FR" sz="1800" dirty="0">
              <a:solidFill>
                <a:schemeClr val="accent1"/>
              </a:solidFill>
              <a:latin typeface="Arial" panose="020B0604020202020204" pitchFamily="34" charset="0"/>
              <a:cs typeface="Arial" panose="020B0604020202020204" pitchFamily="34" charset="0"/>
            </a:endParaRPr>
          </a:p>
          <a:p>
            <a:pPr marL="0" indent="0">
              <a:buNone/>
            </a:pPr>
            <a:r>
              <a:rPr lang="fr-FR" sz="2000" dirty="0">
                <a:solidFill>
                  <a:schemeClr val="accent1"/>
                </a:solidFill>
                <a:latin typeface="Arial" panose="020B0604020202020204" pitchFamily="34" charset="0"/>
                <a:cs typeface="Arial" panose="020B0604020202020204" pitchFamily="34" charset="0"/>
              </a:rPr>
              <a:t>Les prestations de soins médicaux à la personne avec une finalité thérapeutique sont les prestations ayant pour but de diagnostiquer, de soigner, et, dans la mesure du possible, de guérir des maladies ou des anomalies de santé. Ces prestations sont exemptées de TVA.</a:t>
            </a:r>
            <a:endParaRPr lang="fr-BE" sz="2000" dirty="0">
              <a:solidFill>
                <a:schemeClr val="accent1"/>
              </a:solidFill>
              <a:latin typeface="Arial" panose="020B0604020202020204" pitchFamily="34" charset="0"/>
              <a:cs typeface="Arial" panose="020B0604020202020204" pitchFamily="34" charset="0"/>
            </a:endParaRPr>
          </a:p>
          <a:p>
            <a:pPr marL="457200" lvl="1" indent="0">
              <a:buNone/>
            </a:pPr>
            <a:r>
              <a:rPr lang="fr-FR" sz="1600" dirty="0">
                <a:solidFill>
                  <a:schemeClr val="accent1"/>
                </a:solidFill>
                <a:latin typeface="Arial" panose="020B0604020202020204" pitchFamily="34" charset="0"/>
                <a:cs typeface="Arial" panose="020B0604020202020204" pitchFamily="34" charset="0"/>
              </a:rPr>
              <a:t>Dans ce cas, il n’est donc normalement pas nécessaire de demander d’être assujetti à la TVA. </a:t>
            </a:r>
            <a:endParaRPr lang="fr-BE" sz="1600" dirty="0">
              <a:solidFill>
                <a:schemeClr val="accent1"/>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30</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890427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1" y="-3842031"/>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fontScale="90000"/>
          </a:bodyPr>
          <a:lstStyle/>
          <a:p>
            <a:pPr algn="ctr"/>
            <a:r>
              <a:rPr lang="fr-BE" sz="4000" b="1" dirty="0">
                <a:solidFill>
                  <a:srgbClr val="FFFFFF"/>
                </a:solidFill>
                <a:latin typeface="Arial" panose="020B0604020202020204" pitchFamily="34" charset="0"/>
                <a:cs typeface="Arial" panose="020B0604020202020204" pitchFamily="34" charset="0"/>
              </a:rPr>
              <a:t>B) Taxation des prestations sans but thérapeutique</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1312895" y="1541828"/>
            <a:ext cx="9566209" cy="4769728"/>
          </a:xfrm>
        </p:spPr>
        <p:txBody>
          <a:bodyPr>
            <a:normAutofit/>
          </a:bodyPr>
          <a:lstStyle/>
          <a:p>
            <a:endParaRPr lang="nl-BE" sz="1600" dirty="0">
              <a:solidFill>
                <a:schemeClr val="accent1"/>
              </a:solidFill>
              <a:latin typeface="Arial" panose="020B0604020202020204" pitchFamily="34" charset="0"/>
              <a:cs typeface="Arial" panose="020B0604020202020204" pitchFamily="34" charset="0"/>
            </a:endParaRPr>
          </a:p>
          <a:p>
            <a:r>
              <a:rPr lang="fr-BE" sz="2000" u="sng" dirty="0">
                <a:solidFill>
                  <a:schemeClr val="accent1"/>
                </a:solidFill>
                <a:latin typeface="Arial" panose="020B0604020202020204" pitchFamily="34" charset="0"/>
                <a:cs typeface="Arial" panose="020B0604020202020204" pitchFamily="34" charset="0"/>
              </a:rPr>
              <a:t>Peu importe la forme légale de l’</a:t>
            </a:r>
            <a:r>
              <a:rPr lang="fr-BE" sz="2000" u="sng" dirty="0" err="1">
                <a:solidFill>
                  <a:schemeClr val="accent1"/>
                </a:solidFill>
                <a:latin typeface="Arial" panose="020B0604020202020204" pitchFamily="34" charset="0"/>
                <a:cs typeface="Arial" panose="020B0604020202020204" pitchFamily="34" charset="0"/>
              </a:rPr>
              <a:t>entreperise</a:t>
            </a:r>
            <a:r>
              <a:rPr lang="fr-BE" sz="2000" u="sng" dirty="0">
                <a:solidFill>
                  <a:schemeClr val="accent1"/>
                </a:solidFill>
                <a:latin typeface="Arial" panose="020B0604020202020204" pitchFamily="34" charset="0"/>
                <a:cs typeface="Arial" panose="020B0604020202020204" pitchFamily="34" charset="0"/>
              </a:rPr>
              <a:t> (personne physique, société, </a:t>
            </a:r>
            <a:r>
              <a:rPr lang="fr-BE" sz="2000" u="sng" dirty="0" err="1">
                <a:solidFill>
                  <a:schemeClr val="accent1"/>
                </a:solidFill>
                <a:latin typeface="Arial" panose="020B0604020202020204" pitchFamily="34" charset="0"/>
                <a:cs typeface="Arial" panose="020B0604020202020204" pitchFamily="34" charset="0"/>
              </a:rPr>
              <a:t>etc</a:t>
            </a:r>
            <a:r>
              <a:rPr lang="fr-BE" sz="2000" u="sng" dirty="0">
                <a:solidFill>
                  <a:schemeClr val="accent1"/>
                </a:solidFill>
                <a:latin typeface="Arial" panose="020B0604020202020204" pitchFamily="34" charset="0"/>
                <a:cs typeface="Arial" panose="020B0604020202020204" pitchFamily="34" charset="0"/>
              </a:rPr>
              <a:t>), c’est la prestation qui est assujettie à la TVA !</a:t>
            </a:r>
          </a:p>
          <a:p>
            <a:endParaRPr lang="fr-FR" sz="1800" u="sng"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Depuis le </a:t>
            </a:r>
            <a:r>
              <a:rPr lang="fr-FR" sz="2000" b="1" dirty="0">
                <a:solidFill>
                  <a:schemeClr val="accent1"/>
                </a:solidFill>
                <a:latin typeface="Arial" panose="020B0604020202020204" pitchFamily="34" charset="0"/>
                <a:cs typeface="Arial" panose="020B0604020202020204" pitchFamily="34" charset="0"/>
              </a:rPr>
              <a:t>1er janvier 2016</a:t>
            </a:r>
            <a:r>
              <a:rPr lang="fr-FR" sz="2000" dirty="0">
                <a:solidFill>
                  <a:schemeClr val="accent1"/>
                </a:solidFill>
                <a:latin typeface="Arial" panose="020B0604020202020204" pitchFamily="34" charset="0"/>
                <a:cs typeface="Arial" panose="020B0604020202020204" pitchFamily="34" charset="0"/>
              </a:rPr>
              <a:t>, les prestations médicales liées à certaines interventions et traitements à vocation esthétique ne sont plus exemptés de TVA (art. 44 du Code de la TVA). </a:t>
            </a:r>
          </a:p>
          <a:p>
            <a:r>
              <a:rPr lang="fr-FR" sz="2000" dirty="0">
                <a:solidFill>
                  <a:schemeClr val="accent1"/>
                </a:solidFill>
                <a:latin typeface="Arial" panose="020B0604020202020204" pitchFamily="34" charset="0"/>
                <a:cs typeface="Arial" panose="020B0604020202020204" pitchFamily="34" charset="0"/>
              </a:rPr>
              <a:t>Depuis le </a:t>
            </a:r>
            <a:r>
              <a:rPr lang="fr-FR" sz="2000" b="1" dirty="0">
                <a:solidFill>
                  <a:schemeClr val="accent1"/>
                </a:solidFill>
                <a:latin typeface="Arial" panose="020B0604020202020204" pitchFamily="34" charset="0"/>
                <a:cs typeface="Arial" panose="020B0604020202020204" pitchFamily="34" charset="0"/>
              </a:rPr>
              <a:t>1er janvier 2022</a:t>
            </a:r>
            <a:r>
              <a:rPr lang="fr-FR" sz="2000" dirty="0">
                <a:solidFill>
                  <a:schemeClr val="accent1"/>
                </a:solidFill>
                <a:latin typeface="Arial" panose="020B0604020202020204" pitchFamily="34" charset="0"/>
                <a:cs typeface="Arial" panose="020B0604020202020204" pitchFamily="34" charset="0"/>
              </a:rPr>
              <a:t>, l’exemption de TVA pour les soins médicaux doit, par essence, rester limitée aux prestations de services ayant un but thérapeutique. =&gt; sans distinction dans ou en dehors du cadre d’une hospitalisation ! </a:t>
            </a:r>
          </a:p>
          <a:p>
            <a:pPr marL="0" indent="0">
              <a:buNone/>
            </a:pPr>
            <a:r>
              <a:rPr lang="fr-FR" sz="2000" u="sng" dirty="0">
                <a:solidFill>
                  <a:schemeClr val="accent1"/>
                </a:solidFill>
                <a:latin typeface="Arial" panose="020B0604020202020204" pitchFamily="34" charset="0"/>
                <a:cs typeface="Arial" panose="020B0604020202020204" pitchFamily="34" charset="0"/>
              </a:rPr>
              <a:t>La taxation est généralisée à toutes les opérations sans aucun but thérapeutique (y compris les prestations de nature esthétique).</a:t>
            </a:r>
          </a:p>
          <a:p>
            <a:endParaRPr lang="fr-FR" sz="2000" dirty="0">
              <a:solidFill>
                <a:schemeClr val="accent1"/>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31</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289453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fontScale="90000"/>
          </a:bodyPr>
          <a:lstStyle/>
          <a:p>
            <a:pPr algn="ctr"/>
            <a:r>
              <a:rPr lang="fr-BE" sz="4000" b="1" dirty="0">
                <a:solidFill>
                  <a:srgbClr val="FFFFFF"/>
                </a:solidFill>
                <a:latin typeface="Arial" panose="020B0604020202020204" pitchFamily="34" charset="0"/>
                <a:cs typeface="Arial" panose="020B0604020202020204" pitchFamily="34" charset="0"/>
              </a:rPr>
              <a:t>B) Taxation des prestations sans but thérapeutique</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1126110" y="365125"/>
            <a:ext cx="9566209" cy="5827128"/>
          </a:xfrm>
        </p:spPr>
        <p:txBody>
          <a:bodyPr>
            <a:normAutofit lnSpcReduction="10000"/>
          </a:bodyPr>
          <a:lstStyle/>
          <a:p>
            <a:endParaRPr lang="nl-BE" sz="1600" dirty="0">
              <a:solidFill>
                <a:schemeClr val="accent1"/>
              </a:solidFill>
              <a:latin typeface="Arial" panose="020B0604020202020204" pitchFamily="34" charset="0"/>
              <a:cs typeface="Arial" panose="020B0604020202020204" pitchFamily="34" charset="0"/>
            </a:endParaRPr>
          </a:p>
          <a:p>
            <a:pPr marL="0" indent="0">
              <a:buNone/>
            </a:pPr>
            <a:r>
              <a:rPr lang="fr-FR" sz="2000" u="sng" dirty="0">
                <a:solidFill>
                  <a:schemeClr val="accent1"/>
                </a:solidFill>
                <a:latin typeface="Arial" panose="020B0604020202020204" pitchFamily="34" charset="0"/>
                <a:cs typeface="Arial" panose="020B0604020202020204" pitchFamily="34" charset="0"/>
              </a:rPr>
              <a:t>Exemples d’interventions et de traitements sans but thérapeutique :</a:t>
            </a:r>
          </a:p>
          <a:p>
            <a:r>
              <a:rPr lang="fr-FR" sz="2000" dirty="0">
                <a:solidFill>
                  <a:schemeClr val="accent1"/>
                </a:solidFill>
                <a:latin typeface="Arial" panose="020B0604020202020204" pitchFamily="34" charset="0"/>
                <a:cs typeface="Arial" panose="020B0604020202020204" pitchFamily="34" charset="0"/>
              </a:rPr>
              <a:t>la participation à des enquêtes au profit de l’industrie pharmaceutique ;</a:t>
            </a:r>
          </a:p>
          <a:p>
            <a:r>
              <a:rPr lang="fr-FR" sz="2000" dirty="0">
                <a:solidFill>
                  <a:schemeClr val="accent1"/>
                </a:solidFill>
                <a:latin typeface="Arial" panose="020B0604020202020204" pitchFamily="34" charset="0"/>
                <a:cs typeface="Arial" panose="020B0604020202020204" pitchFamily="34" charset="0"/>
              </a:rPr>
              <a:t>l’examen médical pour l’obtention d’un certificat d’aptitude à la conduite ou d’un certificat médical pour les pilotes ;</a:t>
            </a:r>
          </a:p>
          <a:p>
            <a:r>
              <a:rPr lang="fr-FR" sz="2000" dirty="0">
                <a:solidFill>
                  <a:schemeClr val="accent1"/>
                </a:solidFill>
                <a:latin typeface="Arial" panose="020B0604020202020204" pitchFamily="34" charset="0"/>
                <a:cs typeface="Arial" panose="020B0604020202020204" pitchFamily="34" charset="0"/>
              </a:rPr>
              <a:t>les autopsies par un médecin légiste ;</a:t>
            </a:r>
          </a:p>
          <a:p>
            <a:r>
              <a:rPr lang="fr-FR" sz="2000" dirty="0">
                <a:solidFill>
                  <a:schemeClr val="accent1"/>
                </a:solidFill>
                <a:latin typeface="Arial" panose="020B0604020202020204" pitchFamily="34" charset="0"/>
                <a:cs typeface="Arial" panose="020B0604020202020204" pitchFamily="34" charset="0"/>
              </a:rPr>
              <a:t>la délivrance de certificats médicaux, la réalisation d’examens médicaux et l’établissement de rapports d’expertise médicale, concernant des questions de responsabilité, d’évaluation d’un dommage ou des fautes professionnelles à la demande de personnes envisageant d’introduire une action en justice ou en vue de l’obtention d’une pension de guerre ou d’invalidité ;</a:t>
            </a:r>
          </a:p>
          <a:p>
            <a:r>
              <a:rPr lang="fr-FR" sz="2000" dirty="0">
                <a:solidFill>
                  <a:schemeClr val="accent1"/>
                </a:solidFill>
                <a:latin typeface="Arial" panose="020B0604020202020204" pitchFamily="34" charset="0"/>
                <a:cs typeface="Arial" panose="020B0604020202020204" pitchFamily="34" charset="0"/>
              </a:rPr>
              <a:t>la recherche générale relative à la qualité des soins de santé (même si elle est imposée par l’autorité);</a:t>
            </a:r>
          </a:p>
          <a:p>
            <a:r>
              <a:rPr lang="fr-FR" sz="2000" dirty="0">
                <a:solidFill>
                  <a:schemeClr val="accent1"/>
                </a:solidFill>
                <a:latin typeface="Arial" panose="020B0604020202020204" pitchFamily="34" charset="0"/>
                <a:cs typeface="Arial" panose="020B0604020202020204" pitchFamily="34" charset="0"/>
              </a:rPr>
              <a:t>les conférences et/ou ateliers donnés par les praticiens (para)médicaux, ainsi que les autres opérations qu’ils effectuent dans le cadre de l’enseignement scolaire ou universitaire ou dans le cadre de la formation professionnelle (le cas échéant, l’exemption visée à l’article 44, § 2, 4° ou 8°, du Code de la TVA s’applique pour autant qu’il soit satisfait aux conditions prévues par cette disposition).</a:t>
            </a:r>
          </a:p>
          <a:p>
            <a:endParaRPr lang="fr-FR" sz="2000" u="sng" dirty="0">
              <a:solidFill>
                <a:schemeClr val="accent1"/>
              </a:solidFill>
              <a:latin typeface="Arial" panose="020B0604020202020204" pitchFamily="34" charset="0"/>
              <a:cs typeface="Arial" panose="020B0604020202020204" pitchFamily="34" charset="0"/>
            </a:endParaRPr>
          </a:p>
          <a:p>
            <a:pPr marL="0" indent="0">
              <a:buNone/>
            </a:pPr>
            <a:endParaRPr lang="fr-FR" sz="2000" u="sng" dirty="0">
              <a:solidFill>
                <a:schemeClr val="accent1"/>
              </a:solidFill>
              <a:latin typeface="Arial" panose="020B0604020202020204" pitchFamily="34" charset="0"/>
              <a:cs typeface="Arial" panose="020B0604020202020204" pitchFamily="34" charset="0"/>
            </a:endParaRPr>
          </a:p>
          <a:p>
            <a:endParaRPr lang="fr-FR" sz="2000" u="sng" dirty="0">
              <a:solidFill>
                <a:schemeClr val="accent1"/>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32</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3384850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1" y="-3842031"/>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a:bodyPr>
          <a:lstStyle/>
          <a:p>
            <a:pPr algn="ctr"/>
            <a:r>
              <a:rPr lang="fr-BE" sz="4000" b="1" dirty="0">
                <a:solidFill>
                  <a:srgbClr val="FFFFFF"/>
                </a:solidFill>
                <a:latin typeface="Arial" panose="020B0604020202020204" pitchFamily="34" charset="0"/>
                <a:cs typeface="Arial" panose="020B0604020202020204" pitchFamily="34" charset="0"/>
              </a:rPr>
              <a:t>C) Assujettissement mixte</a:t>
            </a: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1312895" y="1988090"/>
            <a:ext cx="9566209" cy="3366463"/>
          </a:xfrm>
        </p:spPr>
        <p:txBody>
          <a:bodyPr>
            <a:normAutofit/>
          </a:bodyPr>
          <a:lstStyle/>
          <a:p>
            <a:endParaRPr lang="nl-BE" sz="1600"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Lorsque vous exercez à la fois des activités soumises à la TVA et des activités ordinaires exemptées, vous êtes considéré comme un assujetti mixte. </a:t>
            </a:r>
          </a:p>
          <a:p>
            <a:endParaRPr lang="fr-FR" sz="2000"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Cela signifie que vous avez besoin d’un statut TVA et que vous devez faire activer votre numéro d’entreprise auprès de l’administration de la TVA.</a:t>
            </a:r>
          </a:p>
          <a:p>
            <a:endParaRPr lang="fr-FR" sz="2000"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Faites-vous aider d’un comptable ! </a:t>
            </a: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33</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087123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Connecteur 3">
            <a:extLst>
              <a:ext uri="{FF2B5EF4-FFF2-40B4-BE49-F238E27FC236}">
                <a16:creationId xmlns:a16="http://schemas.microsoft.com/office/drawing/2014/main" id="{C8882758-42F1-47A9-9D6C-08E0EB5EFA32}"/>
              </a:ext>
            </a:extLst>
          </p:cNvPr>
          <p:cNvSpPr/>
          <p:nvPr/>
        </p:nvSpPr>
        <p:spPr>
          <a:xfrm>
            <a:off x="10000033" y="-451208"/>
            <a:ext cx="2961264" cy="227853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6" name="Organigramme : Connecteur 5">
            <a:extLst>
              <a:ext uri="{FF2B5EF4-FFF2-40B4-BE49-F238E27FC236}">
                <a16:creationId xmlns:a16="http://schemas.microsoft.com/office/drawing/2014/main" id="{F2CA2A78-C580-43E5-9F5D-156E0381C6F4}"/>
              </a:ext>
            </a:extLst>
          </p:cNvPr>
          <p:cNvSpPr/>
          <p:nvPr/>
        </p:nvSpPr>
        <p:spPr>
          <a:xfrm>
            <a:off x="-80210" y="-3494435"/>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a:bodyPr>
          <a:lstStyle/>
          <a:p>
            <a:pPr algn="ctr"/>
            <a:r>
              <a:rPr lang="fr-BE" sz="4000" b="1" dirty="0">
                <a:solidFill>
                  <a:srgbClr val="FFFFFF"/>
                </a:solidFill>
                <a:latin typeface="Arial" panose="020B0604020202020204" pitchFamily="34" charset="0"/>
                <a:cs typeface="Arial" panose="020B0604020202020204" pitchFamily="34" charset="0"/>
              </a:rPr>
              <a:t>D) Franchise de la TVA pour les petites entreprises</a:t>
            </a: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1312895" y="2282530"/>
            <a:ext cx="9566209" cy="3804535"/>
          </a:xfrm>
        </p:spPr>
        <p:txBody>
          <a:bodyPr>
            <a:normAutofit/>
          </a:bodyPr>
          <a:lstStyle/>
          <a:p>
            <a:endParaRPr lang="nl-BE" sz="1600" dirty="0">
              <a:solidFill>
                <a:schemeClr val="accent1"/>
              </a:solidFill>
              <a:latin typeface="Arial" panose="020B0604020202020204" pitchFamily="34" charset="0"/>
              <a:cs typeface="Arial" panose="020B0604020202020204" pitchFamily="34" charset="0"/>
            </a:endParaRPr>
          </a:p>
          <a:p>
            <a:r>
              <a:rPr lang="fr-FR" sz="2000" dirty="0">
                <a:solidFill>
                  <a:schemeClr val="accent1"/>
                </a:solidFill>
                <a:latin typeface="Arial" panose="020B0604020202020204" pitchFamily="34" charset="0"/>
                <a:cs typeface="Arial" panose="020B0604020202020204" pitchFamily="34" charset="0"/>
              </a:rPr>
              <a:t>Pour les interventions et les traitements non thérapeutiques, le professionnel (para)médical assujetti peut appliquer le régime de la franchise de l’article 56bis du Code de la TVA lorsque le chiffre d’affaires qui serait en principe soumis à la TVA ne dépasse pas 25.000 euros par année civile.</a:t>
            </a:r>
          </a:p>
          <a:p>
            <a:r>
              <a:rPr lang="fr-FR" sz="2000" dirty="0">
                <a:solidFill>
                  <a:schemeClr val="accent1"/>
                </a:solidFill>
                <a:latin typeface="Arial" panose="020B0604020202020204" pitchFamily="34" charset="0"/>
                <a:cs typeface="Arial" panose="020B0604020202020204" pitchFamily="34" charset="0"/>
              </a:rPr>
              <a:t>Ces entreprises sont dispensées de la plupart des obligations fiscales liées à la TVA: 1) pas de déclarations périodiques, 2) pas d’obligation d’imputer de TVA aux patients et 3) pas de versement de TVA au Trésor. </a:t>
            </a:r>
          </a:p>
          <a:p>
            <a:r>
              <a:rPr lang="fr-FR" sz="2000" dirty="0">
                <a:solidFill>
                  <a:schemeClr val="accent1"/>
                </a:solidFill>
                <a:latin typeface="Arial" panose="020B0604020202020204" pitchFamily="34" charset="0"/>
                <a:cs typeface="Arial" panose="020B0604020202020204" pitchFamily="34" charset="0"/>
              </a:rPr>
              <a:t>MAIS: 1) vous devez rester assujetti à la TVA et disposer d’un numéro d’identification à la TVA. 2) Vous ne pouvez pas déduire de TVA. 3) Vous devez déposer un listing client. 4) Vous gardez certaines obligations comptables. </a:t>
            </a:r>
            <a:r>
              <a:rPr lang="fr-FR" sz="2000" dirty="0" err="1">
                <a:solidFill>
                  <a:schemeClr val="accent1"/>
                </a:solidFill>
                <a:latin typeface="Arial" panose="020B0604020202020204" pitchFamily="34" charset="0"/>
                <a:cs typeface="Arial" panose="020B0604020202020204" pitchFamily="34" charset="0"/>
              </a:rPr>
              <a:t>Etc</a:t>
            </a:r>
            <a:endParaRPr lang="fr-FR" sz="2000" dirty="0">
              <a:solidFill>
                <a:schemeClr val="accent1"/>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fld id="{5D93EAC9-9791-DB44-891A-0429FF3BFE20}" type="slidenum">
              <a:rPr lang="fr-FR" smtClean="0"/>
              <a:t>34</a:t>
            </a:fld>
            <a:endParaRPr lang="fr-FR" dirty="0"/>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763179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28D16EFE-1101-CE41-8838-A6D6D5011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68969" cy="1280208"/>
          </a:xfrm>
          <a:prstGeom prst="rect">
            <a:avLst/>
          </a:prstGeom>
        </p:spPr>
      </p:pic>
      <p:sp>
        <p:nvSpPr>
          <p:cNvPr id="22" name="Freeform: Shape 2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re 1"/>
          <p:cNvSpPr>
            <a:spLocks noGrp="1"/>
          </p:cNvSpPr>
          <p:nvPr>
            <p:ph type="title"/>
          </p:nvPr>
        </p:nvSpPr>
        <p:spPr>
          <a:xfrm>
            <a:off x="5759354" y="457201"/>
            <a:ext cx="5337270" cy="1835911"/>
          </a:xfrm>
        </p:spPr>
        <p:txBody>
          <a:bodyPr anchor="b">
            <a:normAutofit/>
          </a:bodyPr>
          <a:lstStyle/>
          <a:p>
            <a:r>
              <a:rPr lang="fr-FR" sz="5400" b="1" dirty="0">
                <a:solidFill>
                  <a:srgbClr val="FFFFFF"/>
                </a:solidFill>
                <a:latin typeface="Arial" panose="020B0604020202020204" pitchFamily="34" charset="0"/>
                <a:cs typeface="Arial" panose="020B0604020202020204" pitchFamily="34" charset="0"/>
              </a:rPr>
              <a:t>Des questions?</a:t>
            </a:r>
          </a:p>
        </p:txBody>
      </p:sp>
      <p:sp>
        <p:nvSpPr>
          <p:cNvPr id="2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5759354" y="2798064"/>
            <a:ext cx="5461095" cy="3417611"/>
          </a:xfrm>
        </p:spPr>
        <p:txBody>
          <a:bodyPr anchor="t">
            <a:normAutofit/>
          </a:bodyPr>
          <a:lstStyle/>
          <a:p>
            <a:endParaRPr lang="fr-FR" sz="2200" b="1">
              <a:solidFill>
                <a:srgbClr val="FFFFFF"/>
              </a:solidFill>
              <a:latin typeface="Arial" panose="020B0604020202020204" pitchFamily="34" charset="0"/>
              <a:cs typeface="Arial" panose="020B0604020202020204" pitchFamily="34" charset="0"/>
            </a:endParaRPr>
          </a:p>
          <a:p>
            <a:endParaRPr lang="fr-BE" sz="2200">
              <a:solidFill>
                <a:srgbClr val="FFFFFF"/>
              </a:solidFill>
            </a:endParaRPr>
          </a:p>
          <a:p>
            <a:pPr marL="0" indent="0">
              <a:buNone/>
            </a:pPr>
            <a:endParaRPr lang="fr-BE" sz="2200">
              <a:solidFill>
                <a:srgbClr val="FFFFFF"/>
              </a:solidFill>
            </a:endParaRPr>
          </a:p>
        </p:txBody>
      </p:sp>
      <p:sp>
        <p:nvSpPr>
          <p:cNvPr id="4" name="Espace réservé du numéro de diapositive 3">
            <a:extLst>
              <a:ext uri="{FF2B5EF4-FFF2-40B4-BE49-F238E27FC236}">
                <a16:creationId xmlns:a16="http://schemas.microsoft.com/office/drawing/2014/main" id="{4370A490-256A-7A43-892F-3B4010E4AE2B}"/>
              </a:ext>
            </a:extLst>
          </p:cNvPr>
          <p:cNvSpPr>
            <a:spLocks noGrp="1"/>
          </p:cNvSpPr>
          <p:nvPr>
            <p:ph type="sldNum" sz="quarter" idx="12"/>
          </p:nvPr>
        </p:nvSpPr>
        <p:spPr>
          <a:xfrm>
            <a:off x="10058400" y="6356350"/>
            <a:ext cx="1295400" cy="365125"/>
          </a:xfrm>
        </p:spPr>
        <p:txBody>
          <a:bodyPr>
            <a:normAutofit/>
          </a:bodyPr>
          <a:lstStyle/>
          <a:p>
            <a:pPr>
              <a:spcAft>
                <a:spcPts val="600"/>
              </a:spcAft>
            </a:pPr>
            <a:fld id="{5D93EAC9-9791-DB44-891A-0429FF3BFE20}" type="slidenum">
              <a:rPr lang="fr-FR">
                <a:solidFill>
                  <a:srgbClr val="FFFFFF"/>
                </a:solidFill>
              </a:rPr>
              <a:pPr>
                <a:spcAft>
                  <a:spcPts val="600"/>
                </a:spcAft>
              </a:pPr>
              <a:t>35</a:t>
            </a:fld>
            <a:endParaRPr lang="fr-FR">
              <a:solidFill>
                <a:srgbClr val="FFFFFF"/>
              </a:solidFill>
            </a:endParaRPr>
          </a:p>
        </p:txBody>
      </p:sp>
    </p:spTree>
    <p:extLst>
      <p:ext uri="{BB962C8B-B14F-4D97-AF65-F5344CB8AC3E}">
        <p14:creationId xmlns:p14="http://schemas.microsoft.com/office/powerpoint/2010/main" val="231772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DA86D-2B6E-410C-AAF5-1D0A81B66ED6}"/>
              </a:ext>
            </a:extLst>
          </p:cNvPr>
          <p:cNvSpPr>
            <a:spLocks noGrp="1"/>
          </p:cNvSpPr>
          <p:nvPr>
            <p:ph type="title"/>
          </p:nvPr>
        </p:nvSpPr>
        <p:spPr>
          <a:xfrm>
            <a:off x="6940295" y="531960"/>
            <a:ext cx="4668257" cy="1325563"/>
          </a:xfrm>
        </p:spPr>
        <p:txBody>
          <a:bodyPr>
            <a:normAutofit/>
          </a:bodyPr>
          <a:lstStyle/>
          <a:p>
            <a:r>
              <a:rPr lang="fr-BE" sz="3400" b="1" dirty="0">
                <a:solidFill>
                  <a:schemeClr val="accent1"/>
                </a:solidFill>
                <a:latin typeface="+mn-lt"/>
              </a:rPr>
              <a:t> Présentation du cabinet</a:t>
            </a:r>
            <a:br>
              <a:rPr lang="fr-BE" sz="3400" dirty="0">
                <a:solidFill>
                  <a:schemeClr val="accent1"/>
                </a:solidFill>
                <a:latin typeface="+mn-lt"/>
              </a:rPr>
            </a:br>
            <a:endParaRPr lang="fr-BE" sz="3400" dirty="0">
              <a:solidFill>
                <a:schemeClr val="accent1"/>
              </a:solidFill>
              <a:latin typeface="+mn-lt"/>
            </a:endParaRPr>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idx="1"/>
          </p:nvPr>
        </p:nvSpPr>
        <p:spPr>
          <a:xfrm>
            <a:off x="6986236" y="2701225"/>
            <a:ext cx="4668256" cy="3181684"/>
          </a:xfrm>
        </p:spPr>
        <p:txBody>
          <a:bodyPr anchor="t">
            <a:normAutofit/>
          </a:bodyPr>
          <a:lstStyle/>
          <a:p>
            <a:pPr algn="l"/>
            <a:r>
              <a:rPr lang="fr-FR" sz="1200" b="0" i="0" dirty="0">
                <a:solidFill>
                  <a:srgbClr val="FFFFFF"/>
                </a:solidFill>
                <a:effectLst/>
                <a:latin typeface="Vidaloka"/>
              </a:rPr>
              <a:t>Au </a:t>
            </a:r>
            <a:r>
              <a:rPr lang="fr-FR" sz="1200" b="0" i="0" dirty="0" err="1">
                <a:solidFill>
                  <a:srgbClr val="FFFFFF"/>
                </a:solidFill>
                <a:effectLst/>
                <a:latin typeface="Vidaloka"/>
              </a:rPr>
              <a:t>coeur</a:t>
            </a:r>
            <a:r>
              <a:rPr lang="fr-FR" sz="1200" b="0" i="0" dirty="0">
                <a:solidFill>
                  <a:srgbClr val="FFFFFF"/>
                </a:solidFill>
                <a:effectLst/>
                <a:latin typeface="Vidaloka"/>
              </a:rPr>
              <a:t> du droit,</a:t>
            </a:r>
            <a:br>
              <a:rPr lang="fr-FR" sz="1200" b="0" i="0" dirty="0">
                <a:solidFill>
                  <a:srgbClr val="FFFFFF"/>
                </a:solidFill>
                <a:effectLst/>
                <a:latin typeface="Vidaloka"/>
              </a:rPr>
            </a:br>
            <a:r>
              <a:rPr lang="fr-FR" sz="1200" b="0" i="0" dirty="0">
                <a:solidFill>
                  <a:srgbClr val="FFFFFF"/>
                </a:solidFill>
                <a:effectLst/>
                <a:latin typeface="Vidaloka"/>
              </a:rPr>
              <a:t>nous vous défendons.</a:t>
            </a:r>
          </a:p>
        </p:txBody>
      </p:sp>
      <p:pic>
        <p:nvPicPr>
          <p:cNvPr id="6" name="Image 5" descr="Une image contenant intérieur, mur, plancher, personne&#10;&#10;Description générée automatiquement">
            <a:extLst>
              <a:ext uri="{FF2B5EF4-FFF2-40B4-BE49-F238E27FC236}">
                <a16:creationId xmlns:a16="http://schemas.microsoft.com/office/drawing/2014/main" id="{47F4C686-309E-4082-9DB9-8D871FF7E2FA}"/>
              </a:ext>
            </a:extLst>
          </p:cNvPr>
          <p:cNvPicPr>
            <a:picLocks noChangeAspect="1"/>
          </p:cNvPicPr>
          <p:nvPr/>
        </p:nvPicPr>
        <p:blipFill rotWithShape="1">
          <a:blip r:embed="rId2">
            <a:extLst>
              <a:ext uri="{28A0092B-C50C-407E-A947-70E740481C1C}">
                <a14:useLocalDpi xmlns:a14="http://schemas.microsoft.com/office/drawing/2010/main" val="0"/>
              </a:ext>
            </a:extLst>
          </a:blip>
          <a:srcRect r="33247" b="-4"/>
          <a:stretch/>
        </p:blipFill>
        <p:spPr>
          <a:xfrm>
            <a:off x="3559122" y="2308835"/>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5" name="Image 14">
            <a:extLst>
              <a:ext uri="{FF2B5EF4-FFF2-40B4-BE49-F238E27FC236}">
                <a16:creationId xmlns:a16="http://schemas.microsoft.com/office/drawing/2014/main" id="{1D25095E-D450-47D7-A7ED-F496775918E5}"/>
              </a:ext>
            </a:extLst>
          </p:cNvPr>
          <p:cNvPicPr>
            <a:picLocks noChangeAspect="1"/>
          </p:cNvPicPr>
          <p:nvPr/>
        </p:nvPicPr>
        <p:blipFill rotWithShape="1">
          <a:blip r:embed="rId3">
            <a:extLst>
              <a:ext uri="{28A0092B-C50C-407E-A947-70E740481C1C}">
                <a14:useLocalDpi xmlns:a14="http://schemas.microsoft.com/office/drawing/2010/main" val="0"/>
              </a:ext>
            </a:extLst>
          </a:blip>
          <a:srcRect l="7621" r="14091"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sp>
        <p:nvSpPr>
          <p:cNvPr id="5" name="ZoneTexte 4">
            <a:extLst>
              <a:ext uri="{FF2B5EF4-FFF2-40B4-BE49-F238E27FC236}">
                <a16:creationId xmlns:a16="http://schemas.microsoft.com/office/drawing/2014/main" id="{B5448F94-541B-4911-930A-55E60F748BE2}"/>
              </a:ext>
            </a:extLst>
          </p:cNvPr>
          <p:cNvSpPr txBox="1"/>
          <p:nvPr/>
        </p:nvSpPr>
        <p:spPr>
          <a:xfrm>
            <a:off x="7093992" y="1348804"/>
            <a:ext cx="4452743" cy="4401205"/>
          </a:xfrm>
          <a:prstGeom prst="rect">
            <a:avLst/>
          </a:prstGeom>
          <a:noFill/>
        </p:spPr>
        <p:txBody>
          <a:bodyPr wrap="square" rtlCol="0">
            <a:spAutoFit/>
          </a:bodyPr>
          <a:lstStyle/>
          <a:p>
            <a:pPr marL="285750" indent="-285750" algn="ctr">
              <a:buFont typeface="Wingdings" panose="05000000000000000000" pitchFamily="2" charset="2"/>
              <a:buChar char="ü"/>
            </a:pPr>
            <a:r>
              <a:rPr lang="fr-FR" sz="2000" b="0" i="0" dirty="0">
                <a:solidFill>
                  <a:schemeClr val="accent1"/>
                </a:solidFill>
                <a:effectLst/>
              </a:rPr>
              <a:t>Solutions axées sur le client et le résultat</a:t>
            </a:r>
          </a:p>
          <a:p>
            <a:pPr algn="ctr"/>
            <a:endParaRPr lang="fr-FR" sz="2000" b="0" i="0" dirty="0">
              <a:solidFill>
                <a:schemeClr val="accent1"/>
              </a:solidFill>
              <a:effectLst/>
            </a:endParaRPr>
          </a:p>
          <a:p>
            <a:pPr marL="285750" indent="-285750" algn="ctr">
              <a:buFont typeface="Wingdings" panose="05000000000000000000" pitchFamily="2" charset="2"/>
              <a:buChar char="ü"/>
            </a:pPr>
            <a:r>
              <a:rPr lang="fr-FR" sz="2000" b="0" i="0" dirty="0">
                <a:solidFill>
                  <a:schemeClr val="accent1"/>
                </a:solidFill>
                <a:effectLst/>
              </a:rPr>
              <a:t>Une approche basée sur des valeurs: </a:t>
            </a:r>
            <a:r>
              <a:rPr lang="fr-FR" sz="2000" dirty="0">
                <a:solidFill>
                  <a:schemeClr val="accent1"/>
                </a:solidFill>
              </a:rPr>
              <a:t>Esprit de famille – Entreprendre par l’excellence – Empathie – Dynamisme – Sérénité</a:t>
            </a:r>
            <a:endParaRPr lang="fr-FR" sz="2000" b="0" i="0" dirty="0">
              <a:solidFill>
                <a:schemeClr val="accent1"/>
              </a:solidFill>
              <a:effectLst/>
            </a:endParaRPr>
          </a:p>
          <a:p>
            <a:pPr algn="ctr"/>
            <a:endParaRPr lang="fr-FR" sz="2000" b="0" i="0" dirty="0">
              <a:solidFill>
                <a:schemeClr val="accent1"/>
              </a:solidFill>
              <a:effectLst/>
            </a:endParaRPr>
          </a:p>
          <a:p>
            <a:pPr marL="285750" indent="-285750" algn="ctr">
              <a:buFont typeface="Wingdings" panose="05000000000000000000" pitchFamily="2" charset="2"/>
              <a:buChar char="ü"/>
            </a:pPr>
            <a:r>
              <a:rPr lang="fr-FR" sz="2000" b="0" i="0" dirty="0">
                <a:solidFill>
                  <a:schemeClr val="accent1"/>
                </a:solidFill>
                <a:effectLst/>
              </a:rPr>
              <a:t>Forfaits et tarifs horaires flexibles</a:t>
            </a:r>
          </a:p>
          <a:p>
            <a:pPr algn="ctr"/>
            <a:endParaRPr lang="fr-FR" sz="2000" b="0" i="0" dirty="0">
              <a:solidFill>
                <a:schemeClr val="accent1"/>
              </a:solidFill>
              <a:effectLst/>
            </a:endParaRPr>
          </a:p>
          <a:p>
            <a:pPr marL="285750" indent="-285750" algn="ctr">
              <a:buFont typeface="Wingdings" panose="05000000000000000000" pitchFamily="2" charset="2"/>
              <a:buChar char="ü"/>
            </a:pPr>
            <a:r>
              <a:rPr lang="fr-FR" sz="2000" dirty="0">
                <a:solidFill>
                  <a:schemeClr val="accent1"/>
                </a:solidFill>
              </a:rPr>
              <a:t>Formules d’abonnements illimités (WOLFPACKS) </a:t>
            </a:r>
            <a:endParaRPr lang="fr-FR" sz="2000" b="0" i="0" dirty="0">
              <a:solidFill>
                <a:schemeClr val="accent1"/>
              </a:solidFill>
              <a:effectLst/>
            </a:endParaRPr>
          </a:p>
          <a:p>
            <a:pPr algn="ctr"/>
            <a:endParaRPr lang="fr-FR" sz="2000" dirty="0">
              <a:solidFill>
                <a:schemeClr val="accent1"/>
              </a:solidFill>
            </a:endParaRPr>
          </a:p>
          <a:p>
            <a:pPr marL="285750" indent="-285750" algn="ctr">
              <a:buFont typeface="Wingdings" panose="05000000000000000000" pitchFamily="2" charset="2"/>
              <a:buChar char="ü"/>
            </a:pPr>
            <a:r>
              <a:rPr lang="fr-FR" sz="2000" b="0" i="0" dirty="0">
                <a:solidFill>
                  <a:schemeClr val="accent1"/>
                </a:solidFill>
                <a:effectLst/>
              </a:rPr>
              <a:t>Un service client réactif</a:t>
            </a:r>
          </a:p>
        </p:txBody>
      </p:sp>
      <p:pic>
        <p:nvPicPr>
          <p:cNvPr id="8" name="Image 7">
            <a:extLst>
              <a:ext uri="{FF2B5EF4-FFF2-40B4-BE49-F238E27FC236}">
                <a16:creationId xmlns:a16="http://schemas.microsoft.com/office/drawing/2014/main" id="{A15E0613-F3BA-4C5D-AAEF-3B5F70D8C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5063909"/>
            <a:ext cx="4304998" cy="1638000"/>
          </a:xfrm>
          <a:prstGeom prst="rect">
            <a:avLst/>
          </a:prstGeom>
        </p:spPr>
      </p:pic>
    </p:spTree>
    <p:extLst>
      <p:ext uri="{BB962C8B-B14F-4D97-AF65-F5344CB8AC3E}">
        <p14:creationId xmlns:p14="http://schemas.microsoft.com/office/powerpoint/2010/main" val="156663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DA86D-2B6E-410C-AAF5-1D0A81B66ED6}"/>
              </a:ext>
            </a:extLst>
          </p:cNvPr>
          <p:cNvSpPr>
            <a:spLocks noGrp="1"/>
          </p:cNvSpPr>
          <p:nvPr>
            <p:ph type="title"/>
          </p:nvPr>
        </p:nvSpPr>
        <p:spPr>
          <a:xfrm>
            <a:off x="-2555450" y="38967"/>
            <a:ext cx="10515600" cy="1325563"/>
          </a:xfrm>
        </p:spPr>
        <p:txBody>
          <a:bodyPr/>
          <a:lstStyle/>
          <a:p>
            <a:r>
              <a:rPr lang="fr-FR" b="1" dirty="0">
                <a:solidFill>
                  <a:schemeClr val="bg1">
                    <a:lumMod val="50000"/>
                  </a:schemeClr>
                </a:solidFill>
              </a:rPr>
              <a:t>					</a:t>
            </a:r>
            <a:r>
              <a:rPr lang="fr-FR" sz="3600" b="1" dirty="0">
                <a:solidFill>
                  <a:schemeClr val="accent1"/>
                </a:solidFill>
                <a:latin typeface="Arial" panose="020B0604020202020204" pitchFamily="34" charset="0"/>
                <a:cs typeface="Arial" panose="020B0604020202020204" pitchFamily="34" charset="0"/>
              </a:rPr>
              <a:t>Notre ADN</a:t>
            </a:r>
            <a:r>
              <a:rPr lang="fr-FR" b="1" dirty="0">
                <a:solidFill>
                  <a:schemeClr val="bg1">
                    <a:lumMod val="50000"/>
                  </a:schemeClr>
                </a:solidFill>
              </a:rPr>
              <a:t>	</a:t>
            </a:r>
            <a:endParaRPr lang="fr-BE" dirty="0"/>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idx="1"/>
          </p:nvPr>
        </p:nvSpPr>
        <p:spPr>
          <a:xfrm>
            <a:off x="6748846" y="1536089"/>
            <a:ext cx="5257800" cy="4328515"/>
          </a:xfrm>
        </p:spPr>
        <p:txBody>
          <a:bodyPr>
            <a:normAutofit fontScale="77500" lnSpcReduction="20000"/>
          </a:bodyPr>
          <a:lstStyle/>
          <a:p>
            <a:r>
              <a:rPr lang="fr-FR" dirty="0">
                <a:solidFill>
                  <a:schemeClr val="accent1"/>
                </a:solidFill>
              </a:rPr>
              <a:t>Centrius a été fondé en 2016 par Me Blondeel et Me </a:t>
            </a:r>
            <a:r>
              <a:rPr lang="fr-FR" dirty="0" err="1">
                <a:solidFill>
                  <a:schemeClr val="accent1"/>
                </a:solidFill>
              </a:rPr>
              <a:t>Charlez</a:t>
            </a:r>
            <a:endParaRPr lang="fr-FR" dirty="0">
              <a:solidFill>
                <a:schemeClr val="accent1"/>
              </a:solidFill>
            </a:endParaRPr>
          </a:p>
          <a:p>
            <a:r>
              <a:rPr lang="fr-FR" dirty="0">
                <a:solidFill>
                  <a:schemeClr val="accent1"/>
                </a:solidFill>
              </a:rPr>
              <a:t>Le cabinet compte aujourd’hui </a:t>
            </a:r>
            <a:r>
              <a:rPr lang="fr-FR" b="1" dirty="0">
                <a:solidFill>
                  <a:schemeClr val="accent1"/>
                </a:solidFill>
              </a:rPr>
              <a:t>21 avocats (+2 en recrutement) </a:t>
            </a:r>
            <a:r>
              <a:rPr lang="fr-FR" dirty="0">
                <a:solidFill>
                  <a:schemeClr val="accent1"/>
                </a:solidFill>
              </a:rPr>
              <a:t>et 3 staff administratifs ;</a:t>
            </a:r>
          </a:p>
          <a:p>
            <a:r>
              <a:rPr lang="fr-FR" dirty="0">
                <a:solidFill>
                  <a:schemeClr val="accent1"/>
                </a:solidFill>
              </a:rPr>
              <a:t>Le cabinet est présent sur Manage, Charleroi et Bruxelles ;</a:t>
            </a:r>
          </a:p>
          <a:p>
            <a:r>
              <a:rPr lang="fr-FR" dirty="0">
                <a:solidFill>
                  <a:schemeClr val="accent1"/>
                </a:solidFill>
              </a:rPr>
              <a:t>Le cabinet dispose de nombreux pôles d’expertise et d’une </a:t>
            </a:r>
            <a:r>
              <a:rPr lang="fr-FR" b="1" dirty="0">
                <a:solidFill>
                  <a:schemeClr val="accent1"/>
                </a:solidFill>
              </a:rPr>
              <a:t>règle de spécialisation </a:t>
            </a:r>
            <a:r>
              <a:rPr lang="fr-FR" dirty="0">
                <a:solidFill>
                  <a:schemeClr val="accent1"/>
                </a:solidFill>
              </a:rPr>
              <a:t>: Nous ne traitons que ce dont nous sommes les plus compétents pour le faire, le cas échéant, nous traitons en collaboration avec un bureau externe</a:t>
            </a:r>
          </a:p>
          <a:p>
            <a:r>
              <a:rPr lang="fr-FR" dirty="0">
                <a:solidFill>
                  <a:schemeClr val="accent1"/>
                </a:solidFill>
              </a:rPr>
              <a:t>Ambition : devenir </a:t>
            </a:r>
            <a:r>
              <a:rPr lang="fr-FR" b="1" dirty="0">
                <a:solidFill>
                  <a:schemeClr val="accent1"/>
                </a:solidFill>
              </a:rPr>
              <a:t>votre cabinet de référence </a:t>
            </a:r>
            <a:r>
              <a:rPr lang="fr-FR" dirty="0">
                <a:solidFill>
                  <a:schemeClr val="accent1"/>
                </a:solidFill>
              </a:rPr>
              <a:t>pour vos besoins juridiques</a:t>
            </a:r>
          </a:p>
          <a:p>
            <a:pPr marL="285750" indent="-285750" algn="just">
              <a:buFont typeface="Wingdings" charset="2"/>
              <a:buChar char="ü"/>
            </a:pPr>
            <a:endParaRPr lang="fr-FR" sz="1800" dirty="0"/>
          </a:p>
          <a:p>
            <a:pPr marL="0" indent="0">
              <a:buNone/>
            </a:pPr>
            <a:endParaRPr lang="fr-BE" b="1" dirty="0">
              <a:solidFill>
                <a:schemeClr val="bg1">
                  <a:lumMod val="50000"/>
                </a:schemeClr>
              </a:solidFill>
            </a:endParaRPr>
          </a:p>
          <a:p>
            <a:pPr marL="0" indent="0">
              <a:buNone/>
            </a:pPr>
            <a:endParaRPr lang="fr-FR" b="1" dirty="0">
              <a:solidFill>
                <a:schemeClr val="bg1">
                  <a:lumMod val="50000"/>
                </a:schemeClr>
              </a:solidFill>
            </a:endParaRPr>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2709" y="150660"/>
            <a:ext cx="2305581" cy="877246"/>
          </a:xfrm>
          <a:prstGeom prst="rect">
            <a:avLst/>
          </a:prstGeom>
        </p:spPr>
      </p:pic>
      <p:pic>
        <p:nvPicPr>
          <p:cNvPr id="7" name="Image 6" descr="Une image contenant texte, différent, posant, personne&#10;&#10;Description générée automatiquement">
            <a:extLst>
              <a:ext uri="{FF2B5EF4-FFF2-40B4-BE49-F238E27FC236}">
                <a16:creationId xmlns:a16="http://schemas.microsoft.com/office/drawing/2014/main" id="{880086E4-2E33-74FD-FF3F-DF8F6B7BA86E}"/>
              </a:ext>
            </a:extLst>
          </p:cNvPr>
          <p:cNvPicPr>
            <a:picLocks noChangeAspect="1"/>
          </p:cNvPicPr>
          <p:nvPr/>
        </p:nvPicPr>
        <p:blipFill>
          <a:blip r:embed="rId3"/>
          <a:stretch>
            <a:fillRect/>
          </a:stretch>
        </p:blipFill>
        <p:spPr>
          <a:xfrm>
            <a:off x="0" y="1287528"/>
            <a:ext cx="6575687" cy="5422769"/>
          </a:xfrm>
          <a:prstGeom prst="rect">
            <a:avLst/>
          </a:prstGeom>
        </p:spPr>
      </p:pic>
    </p:spTree>
    <p:extLst>
      <p:ext uri="{BB962C8B-B14F-4D97-AF65-F5344CB8AC3E}">
        <p14:creationId xmlns:p14="http://schemas.microsoft.com/office/powerpoint/2010/main" val="1668222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DA86D-2B6E-410C-AAF5-1D0A81B66ED6}"/>
              </a:ext>
            </a:extLst>
          </p:cNvPr>
          <p:cNvSpPr>
            <a:spLocks noGrp="1"/>
          </p:cNvSpPr>
          <p:nvPr>
            <p:ph type="title"/>
          </p:nvPr>
        </p:nvSpPr>
        <p:spPr>
          <a:xfrm>
            <a:off x="4171296" y="291427"/>
            <a:ext cx="10515600" cy="1325563"/>
          </a:xfrm>
        </p:spPr>
        <p:txBody>
          <a:bodyPr/>
          <a:lstStyle/>
          <a:p>
            <a:r>
              <a:rPr lang="fr-FR" b="1" dirty="0">
                <a:solidFill>
                  <a:schemeClr val="bg1">
                    <a:lumMod val="50000"/>
                  </a:schemeClr>
                </a:solidFill>
              </a:rPr>
              <a:t>	</a:t>
            </a:r>
            <a:r>
              <a:rPr lang="fr-FR" b="1" dirty="0">
                <a:solidFill>
                  <a:schemeClr val="bg1">
                    <a:lumMod val="50000"/>
                  </a:schemeClr>
                </a:solidFill>
                <a:latin typeface="Arial" panose="020B0604020202020204" pitchFamily="34" charset="0"/>
                <a:cs typeface="Arial" panose="020B0604020202020204" pitchFamily="34" charset="0"/>
              </a:rPr>
              <a:t>	</a:t>
            </a:r>
            <a:r>
              <a:rPr lang="fr-FR" b="1" dirty="0">
                <a:solidFill>
                  <a:schemeClr val="accent1"/>
                </a:solidFill>
                <a:latin typeface="Arial" panose="020B0604020202020204" pitchFamily="34" charset="0"/>
                <a:cs typeface="Arial" panose="020B0604020202020204" pitchFamily="34" charset="0"/>
              </a:rPr>
              <a:t>Me Céline KUNNEN	</a:t>
            </a:r>
            <a:r>
              <a:rPr lang="fr-FR" b="1" dirty="0">
                <a:solidFill>
                  <a:schemeClr val="bg1">
                    <a:lumMod val="50000"/>
                  </a:schemeClr>
                </a:solidFill>
              </a:rPr>
              <a:t>	</a:t>
            </a:r>
            <a:endParaRPr lang="fr-BE" dirty="0"/>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idx="1"/>
          </p:nvPr>
        </p:nvSpPr>
        <p:spPr>
          <a:xfrm>
            <a:off x="838200" y="1690688"/>
            <a:ext cx="7271759" cy="4989945"/>
          </a:xfrm>
        </p:spPr>
        <p:txBody>
          <a:bodyPr>
            <a:normAutofit fontScale="25000" lnSpcReduction="20000"/>
          </a:bodyPr>
          <a:lstStyle/>
          <a:p>
            <a:pPr algn="just"/>
            <a:endParaRPr lang="fr-FR" sz="5500" dirty="0"/>
          </a:p>
          <a:p>
            <a:pPr marL="0" indent="0" algn="just">
              <a:buNone/>
            </a:pPr>
            <a:r>
              <a:rPr lang="fr-FR" sz="6400" b="1" dirty="0">
                <a:solidFill>
                  <a:schemeClr val="accent1"/>
                </a:solidFill>
                <a:latin typeface="Arial" panose="020B0604020202020204" pitchFamily="34" charset="0"/>
                <a:cs typeface="Arial" panose="020B0604020202020204" pitchFamily="34" charset="0"/>
              </a:rPr>
              <a:t>parcours académique ?</a:t>
            </a:r>
          </a:p>
          <a:p>
            <a:pPr algn="just"/>
            <a:r>
              <a:rPr lang="fr-FR" sz="6400" dirty="0">
                <a:solidFill>
                  <a:schemeClr val="accent1"/>
                </a:solidFill>
                <a:latin typeface="Arial" panose="020B0604020202020204" pitchFamily="34" charset="0"/>
                <a:cs typeface="Arial" panose="020B0604020202020204" pitchFamily="34" charset="0"/>
              </a:rPr>
              <a:t>Bachelier en droit à l’Université catholique de Louvain-la-Neuve</a:t>
            </a:r>
          </a:p>
          <a:p>
            <a:pPr algn="just"/>
            <a:r>
              <a:rPr lang="fr-FR" sz="6400" dirty="0">
                <a:solidFill>
                  <a:schemeClr val="accent1"/>
                </a:solidFill>
                <a:latin typeface="Arial" panose="020B0604020202020204" pitchFamily="34" charset="0"/>
                <a:cs typeface="Arial" panose="020B0604020202020204" pitchFamily="34" charset="0"/>
              </a:rPr>
              <a:t>Master en droit à l’Université catholique de Louvain-la-Neuve</a:t>
            </a:r>
          </a:p>
          <a:p>
            <a:pPr algn="just"/>
            <a:r>
              <a:rPr lang="fr-FR" sz="6400" dirty="0">
                <a:solidFill>
                  <a:schemeClr val="accent1"/>
                </a:solidFill>
                <a:latin typeface="Arial" panose="020B0604020202020204" pitchFamily="34" charset="0"/>
                <a:cs typeface="Arial" panose="020B0604020202020204" pitchFamily="34" charset="0"/>
              </a:rPr>
              <a:t>Erasmus à l’</a:t>
            </a:r>
            <a:r>
              <a:rPr lang="fr-FR" sz="6400" dirty="0" err="1">
                <a:solidFill>
                  <a:schemeClr val="accent1"/>
                </a:solidFill>
                <a:latin typeface="Arial" panose="020B0604020202020204" pitchFamily="34" charset="0"/>
                <a:cs typeface="Arial" panose="020B0604020202020204" pitchFamily="34" charset="0"/>
              </a:rPr>
              <a:t>Università</a:t>
            </a:r>
            <a:r>
              <a:rPr lang="fr-FR" sz="6400" dirty="0">
                <a:solidFill>
                  <a:schemeClr val="accent1"/>
                </a:solidFill>
                <a:latin typeface="Arial" panose="020B0604020202020204" pitchFamily="34" charset="0"/>
                <a:cs typeface="Arial" panose="020B0604020202020204" pitchFamily="34" charset="0"/>
              </a:rPr>
              <a:t> di </a:t>
            </a:r>
            <a:r>
              <a:rPr lang="fr-FR" sz="6400" dirty="0" err="1">
                <a:solidFill>
                  <a:schemeClr val="accent1"/>
                </a:solidFill>
                <a:latin typeface="Arial" panose="020B0604020202020204" pitchFamily="34" charset="0"/>
                <a:cs typeface="Arial" panose="020B0604020202020204" pitchFamily="34" charset="0"/>
              </a:rPr>
              <a:t>Bologna</a:t>
            </a:r>
            <a:r>
              <a:rPr lang="fr-FR" sz="6400" dirty="0">
                <a:solidFill>
                  <a:schemeClr val="accent1"/>
                </a:solidFill>
                <a:latin typeface="Arial" panose="020B0604020202020204" pitchFamily="34" charset="0"/>
                <a:cs typeface="Arial" panose="020B0604020202020204" pitchFamily="34" charset="0"/>
              </a:rPr>
              <a:t> durant 6 mois</a:t>
            </a:r>
          </a:p>
          <a:p>
            <a:pPr algn="just">
              <a:lnSpc>
                <a:spcPct val="120000"/>
              </a:lnSpc>
            </a:pPr>
            <a:r>
              <a:rPr lang="fr-FR" sz="6400" dirty="0">
                <a:solidFill>
                  <a:schemeClr val="accent1"/>
                </a:solidFill>
                <a:latin typeface="Arial" panose="020B0604020202020204" pitchFamily="34" charset="0"/>
                <a:cs typeface="Arial" panose="020B0604020202020204" pitchFamily="34" charset="0"/>
              </a:rPr>
              <a:t>Master complémentaire en droit de la migration internationale et de droit social européen à la </a:t>
            </a:r>
            <a:r>
              <a:rPr lang="fr-FR" sz="6400" dirty="0" err="1">
                <a:solidFill>
                  <a:schemeClr val="accent1"/>
                </a:solidFill>
                <a:latin typeface="Arial" panose="020B0604020202020204" pitchFamily="34" charset="0"/>
                <a:cs typeface="Arial" panose="020B0604020202020204" pitchFamily="34" charset="0"/>
              </a:rPr>
              <a:t>Vrije</a:t>
            </a:r>
            <a:r>
              <a:rPr lang="fr-FR" sz="6400" dirty="0">
                <a:solidFill>
                  <a:schemeClr val="accent1"/>
                </a:solidFill>
                <a:latin typeface="Arial" panose="020B0604020202020204" pitchFamily="34" charset="0"/>
                <a:cs typeface="Arial" panose="020B0604020202020204" pitchFamily="34" charset="0"/>
              </a:rPr>
              <a:t> </a:t>
            </a:r>
            <a:r>
              <a:rPr lang="fr-FR" sz="6400" dirty="0" err="1">
                <a:solidFill>
                  <a:schemeClr val="accent1"/>
                </a:solidFill>
                <a:latin typeface="Arial" panose="020B0604020202020204" pitchFamily="34" charset="0"/>
                <a:cs typeface="Arial" panose="020B0604020202020204" pitchFamily="34" charset="0"/>
              </a:rPr>
              <a:t>Universiteit</a:t>
            </a:r>
            <a:r>
              <a:rPr lang="fr-FR" sz="6400" dirty="0">
                <a:solidFill>
                  <a:schemeClr val="accent1"/>
                </a:solidFill>
                <a:latin typeface="Arial" panose="020B0604020202020204" pitchFamily="34" charset="0"/>
                <a:cs typeface="Arial" panose="020B0604020202020204" pitchFamily="34" charset="0"/>
              </a:rPr>
              <a:t> van Amsterdam</a:t>
            </a:r>
          </a:p>
          <a:p>
            <a:pPr algn="just">
              <a:lnSpc>
                <a:spcPct val="120000"/>
              </a:lnSpc>
            </a:pPr>
            <a:r>
              <a:rPr lang="fr-FR" sz="6400" dirty="0">
                <a:solidFill>
                  <a:schemeClr val="accent1"/>
                </a:solidFill>
                <a:latin typeface="Arial" panose="020B0604020202020204" pitchFamily="34" charset="0"/>
                <a:cs typeface="Arial" panose="020B0604020202020204" pitchFamily="34" charset="0"/>
              </a:rPr>
              <a:t>Déléguée à la protection des données au Data Protection Institute</a:t>
            </a:r>
          </a:p>
          <a:p>
            <a:pPr marL="0" indent="0" algn="just">
              <a:buNone/>
            </a:pPr>
            <a:endParaRPr lang="fr-FR" sz="6400" dirty="0">
              <a:solidFill>
                <a:schemeClr val="accent1"/>
              </a:solidFill>
              <a:latin typeface="Arial" panose="020B0604020202020204" pitchFamily="34" charset="0"/>
              <a:cs typeface="Arial" panose="020B0604020202020204" pitchFamily="34" charset="0"/>
            </a:endParaRPr>
          </a:p>
          <a:p>
            <a:pPr marL="0" indent="0" algn="just">
              <a:buNone/>
            </a:pPr>
            <a:r>
              <a:rPr lang="fr-FR" sz="6400" b="1" dirty="0">
                <a:solidFill>
                  <a:schemeClr val="accent1"/>
                </a:solidFill>
                <a:latin typeface="Arial" panose="020B0604020202020204" pitchFamily="34" charset="0"/>
                <a:cs typeface="Arial" panose="020B0604020202020204" pitchFamily="34" charset="0"/>
              </a:rPr>
              <a:t>parcours professionnel ?</a:t>
            </a:r>
          </a:p>
          <a:p>
            <a:pPr algn="just"/>
            <a:r>
              <a:rPr lang="fr-FR" sz="6400" dirty="0">
                <a:solidFill>
                  <a:schemeClr val="accent1"/>
                </a:solidFill>
                <a:latin typeface="Arial" panose="020B0604020202020204" pitchFamily="34" charset="0"/>
                <a:cs typeface="Arial" panose="020B0604020202020204" pitchFamily="34" charset="0"/>
              </a:rPr>
              <a:t>Barreau de Bruxelles depuis 2016: Cabinets </a:t>
            </a:r>
            <a:r>
              <a:rPr lang="fr-FR" sz="6400" dirty="0" err="1">
                <a:solidFill>
                  <a:schemeClr val="accent1"/>
                </a:solidFill>
                <a:latin typeface="Arial" panose="020B0604020202020204" pitchFamily="34" charset="0"/>
                <a:cs typeface="Arial" panose="020B0604020202020204" pitchFamily="34" charset="0"/>
              </a:rPr>
              <a:t>Litis</a:t>
            </a:r>
            <a:r>
              <a:rPr lang="fr-FR" sz="6400" dirty="0">
                <a:solidFill>
                  <a:schemeClr val="accent1"/>
                </a:solidFill>
                <a:latin typeface="Arial" panose="020B0604020202020204" pitchFamily="34" charset="0"/>
                <a:cs typeface="Arial" panose="020B0604020202020204" pitchFamily="34" charset="0"/>
              </a:rPr>
              <a:t> et </a:t>
            </a:r>
            <a:r>
              <a:rPr lang="fr-FR" sz="6400" dirty="0" err="1">
                <a:solidFill>
                  <a:schemeClr val="accent1"/>
                </a:solidFill>
                <a:latin typeface="Arial" panose="020B0604020202020204" pitchFamily="34" charset="0"/>
                <a:cs typeface="Arial" panose="020B0604020202020204" pitchFamily="34" charset="0"/>
              </a:rPr>
              <a:t>Sybarius</a:t>
            </a:r>
            <a:endParaRPr lang="fr-FR" sz="6400" dirty="0">
              <a:solidFill>
                <a:schemeClr val="accent1"/>
              </a:solidFill>
              <a:latin typeface="Arial" panose="020B0604020202020204" pitchFamily="34" charset="0"/>
              <a:cs typeface="Arial" panose="020B0604020202020204" pitchFamily="34" charset="0"/>
            </a:endParaRPr>
          </a:p>
          <a:p>
            <a:pPr algn="just"/>
            <a:r>
              <a:rPr lang="fr-FR" sz="6400" dirty="0">
                <a:solidFill>
                  <a:schemeClr val="accent1"/>
                </a:solidFill>
                <a:latin typeface="Arial" panose="020B0604020202020204" pitchFamily="34" charset="0"/>
                <a:cs typeface="Arial" panose="020B0604020202020204" pitchFamily="34" charset="0"/>
              </a:rPr>
              <a:t>Barreau de Charleroi depuis le 1</a:t>
            </a:r>
            <a:r>
              <a:rPr lang="fr-FR" sz="6400" baseline="30000" dirty="0">
                <a:solidFill>
                  <a:schemeClr val="accent1"/>
                </a:solidFill>
                <a:latin typeface="Arial" panose="020B0604020202020204" pitchFamily="34" charset="0"/>
                <a:cs typeface="Arial" panose="020B0604020202020204" pitchFamily="34" charset="0"/>
              </a:rPr>
              <a:t>er</a:t>
            </a:r>
            <a:r>
              <a:rPr lang="fr-FR" sz="6400" dirty="0">
                <a:solidFill>
                  <a:schemeClr val="accent1"/>
                </a:solidFill>
                <a:latin typeface="Arial" panose="020B0604020202020204" pitchFamily="34" charset="0"/>
                <a:cs typeface="Arial" panose="020B0604020202020204" pitchFamily="34" charset="0"/>
              </a:rPr>
              <a:t> avril 2022</a:t>
            </a:r>
          </a:p>
          <a:p>
            <a:pPr algn="just"/>
            <a:r>
              <a:rPr lang="fr-FR" sz="6400" dirty="0">
                <a:solidFill>
                  <a:schemeClr val="accent1"/>
                </a:solidFill>
                <a:latin typeface="Arial" panose="020B0604020202020204" pitchFamily="34" charset="0"/>
                <a:cs typeface="Arial" panose="020B0604020202020204" pitchFamily="34" charset="0"/>
              </a:rPr>
              <a:t>Coach mental pour apprendre </a:t>
            </a:r>
            <a:r>
              <a:rPr lang="fr-FR" sz="6400">
                <a:solidFill>
                  <a:schemeClr val="accent1"/>
                </a:solidFill>
                <a:latin typeface="Arial" panose="020B0604020202020204" pitchFamily="34" charset="0"/>
                <a:cs typeface="Arial" panose="020B0604020202020204" pitchFamily="34" charset="0"/>
              </a:rPr>
              <a:t>à mettre ses limites au travail</a:t>
            </a:r>
            <a:endParaRPr lang="fr-FR" sz="6400" dirty="0">
              <a:solidFill>
                <a:schemeClr val="accent1"/>
              </a:solidFill>
              <a:latin typeface="Arial" panose="020B0604020202020204" pitchFamily="34" charset="0"/>
              <a:cs typeface="Arial" panose="020B0604020202020204" pitchFamily="34" charset="0"/>
            </a:endParaRPr>
          </a:p>
          <a:p>
            <a:pPr algn="just"/>
            <a:r>
              <a:rPr lang="fr-FR" sz="6400" dirty="0">
                <a:solidFill>
                  <a:schemeClr val="accent1"/>
                </a:solidFill>
                <a:latin typeface="Arial" panose="020B0604020202020204" pitchFamily="34" charset="0"/>
                <a:cs typeface="Arial" panose="020B0604020202020204" pitchFamily="34" charset="0"/>
              </a:rPr>
              <a:t>Médiatrice agréée depuis septembre 2020</a:t>
            </a:r>
            <a:endParaRPr lang="fr-FR" dirty="0">
              <a:solidFill>
                <a:schemeClr val="accent1"/>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88"/>
            <a:ext cx="4304998" cy="1638000"/>
          </a:xfrm>
          <a:prstGeom prst="rect">
            <a:avLst/>
          </a:prstGeom>
        </p:spPr>
      </p:pic>
      <p:pic>
        <p:nvPicPr>
          <p:cNvPr id="6" name="Image 5" descr="Une image contenant personne, mur, intérieur, posant&#10;&#10;Description générée automatiquement">
            <a:extLst>
              <a:ext uri="{FF2B5EF4-FFF2-40B4-BE49-F238E27FC236}">
                <a16:creationId xmlns:a16="http://schemas.microsoft.com/office/drawing/2014/main" id="{5E3D1FC3-4ECB-49AD-A19A-904E07D565C4}"/>
              </a:ext>
            </a:extLst>
          </p:cNvPr>
          <p:cNvPicPr>
            <a:picLocks noChangeAspect="1"/>
          </p:cNvPicPr>
          <p:nvPr/>
        </p:nvPicPr>
        <p:blipFill>
          <a:blip r:embed="rId3"/>
          <a:stretch>
            <a:fillRect/>
          </a:stretch>
        </p:blipFill>
        <p:spPr>
          <a:xfrm>
            <a:off x="8948159" y="2133452"/>
            <a:ext cx="2902113" cy="4104415"/>
          </a:xfrm>
          <a:prstGeom prst="rect">
            <a:avLst/>
          </a:prstGeom>
        </p:spPr>
      </p:pic>
    </p:spTree>
    <p:extLst>
      <p:ext uri="{BB962C8B-B14F-4D97-AF65-F5344CB8AC3E}">
        <p14:creationId xmlns:p14="http://schemas.microsoft.com/office/powerpoint/2010/main" val="701781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DA86D-2B6E-410C-AAF5-1D0A81B66ED6}"/>
              </a:ext>
            </a:extLst>
          </p:cNvPr>
          <p:cNvSpPr>
            <a:spLocks noGrp="1"/>
          </p:cNvSpPr>
          <p:nvPr>
            <p:ph type="title"/>
          </p:nvPr>
        </p:nvSpPr>
        <p:spPr>
          <a:xfrm>
            <a:off x="4450786" y="366357"/>
            <a:ext cx="6260757" cy="1434107"/>
          </a:xfrm>
        </p:spPr>
        <p:txBody>
          <a:bodyPr>
            <a:normAutofit/>
          </a:bodyPr>
          <a:lstStyle/>
          <a:p>
            <a:r>
              <a:rPr lang="fr-FR" b="1" dirty="0">
                <a:solidFill>
                  <a:schemeClr val="accent1"/>
                </a:solidFill>
              </a:rPr>
              <a:t>Le droit du travail, de la sécurité sociale &amp; DPO</a:t>
            </a:r>
            <a:endParaRPr lang="fr-BE" dirty="0">
              <a:solidFill>
                <a:schemeClr val="accent1"/>
              </a:solidFill>
            </a:endParaRPr>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idx="1"/>
          </p:nvPr>
        </p:nvSpPr>
        <p:spPr>
          <a:xfrm>
            <a:off x="328669" y="2308364"/>
            <a:ext cx="7825833" cy="4337996"/>
          </a:xfrm>
        </p:spPr>
        <p:txBody>
          <a:bodyPr>
            <a:normAutofit/>
          </a:bodyPr>
          <a:lstStyle/>
          <a:p>
            <a:pPr algn="l">
              <a:buFont typeface="+mj-lt"/>
              <a:buAutoNum type="arabicPeriod"/>
            </a:pPr>
            <a:r>
              <a:rPr lang="fr-FR" sz="2200" b="0" i="0" dirty="0">
                <a:solidFill>
                  <a:schemeClr val="accent1"/>
                </a:solidFill>
                <a:effectLst/>
                <a:latin typeface="Lato"/>
              </a:rPr>
              <a:t>Le </a:t>
            </a:r>
            <a:r>
              <a:rPr lang="fr-FR" sz="2200" b="1" i="0" dirty="0">
                <a:solidFill>
                  <a:schemeClr val="accent1"/>
                </a:solidFill>
                <a:effectLst/>
                <a:latin typeface="Lato"/>
              </a:rPr>
              <a:t>droit du travail </a:t>
            </a:r>
            <a:r>
              <a:rPr lang="fr-FR" sz="2200" b="0" i="0" dirty="0">
                <a:solidFill>
                  <a:schemeClr val="accent1"/>
                </a:solidFill>
                <a:effectLst/>
                <a:latin typeface="Lato"/>
              </a:rPr>
              <a:t>: contrats de travail, règlementation de travail, fin de contrat, optimisation des packages salariaux, charge psychosociale, requalification des contrats, </a:t>
            </a:r>
            <a:r>
              <a:rPr lang="fr-FR" sz="2200" b="0" i="0" dirty="0" err="1">
                <a:solidFill>
                  <a:schemeClr val="accent1"/>
                </a:solidFill>
                <a:effectLst/>
                <a:latin typeface="Lato"/>
              </a:rPr>
              <a:t>etc</a:t>
            </a:r>
            <a:endParaRPr lang="fr-FR" sz="2200" b="0" i="0" dirty="0">
              <a:solidFill>
                <a:schemeClr val="accent1"/>
              </a:solidFill>
              <a:effectLst/>
              <a:latin typeface="Lato"/>
            </a:endParaRPr>
          </a:p>
          <a:p>
            <a:pPr algn="l">
              <a:buFont typeface="+mj-lt"/>
              <a:buAutoNum type="arabicPeriod"/>
            </a:pPr>
            <a:r>
              <a:rPr lang="fr-FR" sz="2200" b="0" i="0" dirty="0">
                <a:solidFill>
                  <a:schemeClr val="accent1"/>
                </a:solidFill>
                <a:effectLst/>
                <a:latin typeface="Lato"/>
              </a:rPr>
              <a:t>Le</a:t>
            </a:r>
            <a:r>
              <a:rPr lang="fr-FR" sz="2200" b="1" i="0" dirty="0">
                <a:solidFill>
                  <a:schemeClr val="accent1"/>
                </a:solidFill>
                <a:effectLst/>
                <a:latin typeface="Lato"/>
              </a:rPr>
              <a:t> droit de la sécurité sociale </a:t>
            </a:r>
            <a:r>
              <a:rPr lang="fr-FR" sz="2200" b="0" i="0" dirty="0">
                <a:solidFill>
                  <a:schemeClr val="accent1"/>
                </a:solidFill>
                <a:effectLst/>
                <a:latin typeface="Lato"/>
              </a:rPr>
              <a:t>: assujettissement, chômage, accident du travail, maladies professionnelles, </a:t>
            </a:r>
            <a:r>
              <a:rPr lang="fr-FR" sz="2200" b="0" i="0" dirty="0" err="1">
                <a:solidFill>
                  <a:schemeClr val="accent1"/>
                </a:solidFill>
                <a:effectLst/>
                <a:latin typeface="Lato"/>
              </a:rPr>
              <a:t>etc</a:t>
            </a:r>
            <a:endParaRPr lang="fr-FR" sz="2200" b="0" i="0" dirty="0">
              <a:solidFill>
                <a:schemeClr val="accent1"/>
              </a:solidFill>
              <a:effectLst/>
              <a:latin typeface="Lato"/>
            </a:endParaRPr>
          </a:p>
          <a:p>
            <a:pPr algn="l">
              <a:buFont typeface="+mj-lt"/>
              <a:buAutoNum type="arabicPeriod"/>
            </a:pPr>
            <a:r>
              <a:rPr lang="fr-FR" sz="2200" b="1" dirty="0">
                <a:solidFill>
                  <a:schemeClr val="accent1"/>
                </a:solidFill>
                <a:latin typeface="Lato"/>
              </a:rPr>
              <a:t>Protection des données</a:t>
            </a:r>
            <a:r>
              <a:rPr lang="fr-FR" sz="2200" dirty="0">
                <a:solidFill>
                  <a:schemeClr val="accent1"/>
                </a:solidFill>
                <a:latin typeface="Lato"/>
              </a:rPr>
              <a:t>: protection des données des salariés et au sein de l’entreprise, caméras de surveillance, surveillance des emails des employés, </a:t>
            </a:r>
            <a:r>
              <a:rPr lang="fr-FR" sz="2200" dirty="0" err="1">
                <a:solidFill>
                  <a:schemeClr val="accent1"/>
                </a:solidFill>
                <a:latin typeface="Lato"/>
              </a:rPr>
              <a:t>etc</a:t>
            </a:r>
            <a:endParaRPr lang="fr-FR" sz="1800" dirty="0">
              <a:solidFill>
                <a:schemeClr val="accent1"/>
              </a:solidFill>
            </a:endParaRPr>
          </a:p>
          <a:p>
            <a:pPr marL="0" indent="0">
              <a:buNone/>
            </a:pPr>
            <a:endParaRPr lang="fr-BE" b="1" dirty="0">
              <a:solidFill>
                <a:schemeClr val="bg1">
                  <a:lumMod val="50000"/>
                </a:schemeClr>
              </a:solidFill>
            </a:endParaRPr>
          </a:p>
          <a:p>
            <a:pPr marL="0" indent="0">
              <a:buNone/>
            </a:pPr>
            <a:endParaRPr lang="fr-FR" b="1" dirty="0">
              <a:solidFill>
                <a:schemeClr val="bg1">
                  <a:lumMod val="50000"/>
                </a:schemeClr>
              </a:solidFill>
            </a:endParaRPr>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9" y="347527"/>
            <a:ext cx="4304998" cy="1638000"/>
          </a:xfrm>
          <a:prstGeom prst="rect">
            <a:avLst/>
          </a:prstGeom>
        </p:spPr>
      </p:pic>
    </p:spTree>
    <p:extLst>
      <p:ext uri="{BB962C8B-B14F-4D97-AF65-F5344CB8AC3E}">
        <p14:creationId xmlns:p14="http://schemas.microsoft.com/office/powerpoint/2010/main" val="156254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33DA86D-2B6E-410C-AAF5-1D0A81B66ED6}"/>
              </a:ext>
            </a:extLst>
          </p:cNvPr>
          <p:cNvSpPr>
            <a:spLocks noGrp="1"/>
          </p:cNvSpPr>
          <p:nvPr>
            <p:ph type="title"/>
          </p:nvPr>
        </p:nvSpPr>
        <p:spPr>
          <a:xfrm>
            <a:off x="5759354" y="457201"/>
            <a:ext cx="5337270" cy="1835911"/>
          </a:xfrm>
        </p:spPr>
        <p:txBody>
          <a:bodyPr anchor="b">
            <a:normAutofit/>
          </a:bodyPr>
          <a:lstStyle/>
          <a:p>
            <a:r>
              <a:rPr lang="fr-BE" sz="4200" dirty="0">
                <a:solidFill>
                  <a:srgbClr val="FFFFFF"/>
                </a:solidFill>
                <a:latin typeface="Arial" panose="020B0604020202020204" pitchFamily="34" charset="0"/>
                <a:cs typeface="Arial" panose="020B0604020202020204" pitchFamily="34" charset="0"/>
              </a:rPr>
              <a:t>1. La responsabilité de la société</a:t>
            </a:r>
            <a:br>
              <a:rPr lang="fr-BE" sz="4200" dirty="0">
                <a:solidFill>
                  <a:srgbClr val="FFFFFF"/>
                </a:solidFill>
              </a:rPr>
            </a:br>
            <a:endParaRPr lang="fr-BE" sz="4200" dirty="0">
              <a:solidFill>
                <a:srgbClr val="FFFFFF"/>
              </a:solidFill>
            </a:endParaRPr>
          </a:p>
        </p:txBody>
      </p:sp>
      <p:sp>
        <p:nvSpPr>
          <p:cNvPr id="21"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idx="1"/>
          </p:nvPr>
        </p:nvSpPr>
        <p:spPr>
          <a:xfrm>
            <a:off x="5759354" y="2798064"/>
            <a:ext cx="5461095" cy="3417611"/>
          </a:xfrm>
        </p:spPr>
        <p:txBody>
          <a:bodyPr anchor="t">
            <a:normAutofit/>
          </a:bodyPr>
          <a:lstStyle/>
          <a:p>
            <a:pPr marL="0" indent="0">
              <a:buNone/>
            </a:pPr>
            <a:endParaRPr lang="fr-BE" sz="2200" dirty="0">
              <a:solidFill>
                <a:srgbClr val="FFFFFF"/>
              </a:solidFill>
            </a:endParaRPr>
          </a:p>
          <a:p>
            <a:pPr marL="0" indent="0">
              <a:buNone/>
            </a:pPr>
            <a:endParaRPr lang="fr-FR" sz="2200" dirty="0">
              <a:solidFill>
                <a:srgbClr val="FFFFFF"/>
              </a:solidFill>
            </a:endParaRPr>
          </a:p>
          <a:p>
            <a:pPr marL="0" indent="0">
              <a:buNone/>
            </a:pPr>
            <a:endParaRPr lang="fr-BE" sz="2200" b="1" dirty="0">
              <a:solidFill>
                <a:srgbClr val="FFFFFF"/>
              </a:solidFill>
            </a:endParaRPr>
          </a:p>
          <a:p>
            <a:pPr marL="0" indent="0">
              <a:buNone/>
            </a:pPr>
            <a:endParaRPr lang="fr-FR" sz="2200" b="1" dirty="0">
              <a:solidFill>
                <a:srgbClr val="FFFFFF"/>
              </a:solidFill>
            </a:endParaRPr>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4948"/>
            <a:ext cx="2100492" cy="798187"/>
          </a:xfrm>
          <a:prstGeom prst="rect">
            <a:avLst/>
          </a:prstGeom>
        </p:spPr>
      </p:pic>
      <p:sp>
        <p:nvSpPr>
          <p:cNvPr id="5" name="ZoneTexte 4">
            <a:extLst>
              <a:ext uri="{FF2B5EF4-FFF2-40B4-BE49-F238E27FC236}">
                <a16:creationId xmlns:a16="http://schemas.microsoft.com/office/drawing/2014/main" id="{ACD15C33-FF8E-4600-AAD6-26500A6B0DEB}"/>
              </a:ext>
            </a:extLst>
          </p:cNvPr>
          <p:cNvSpPr txBox="1"/>
          <p:nvPr/>
        </p:nvSpPr>
        <p:spPr>
          <a:xfrm>
            <a:off x="5742360" y="3241247"/>
            <a:ext cx="5337271" cy="1815882"/>
          </a:xfrm>
          <a:prstGeom prst="rect">
            <a:avLst/>
          </a:prstGeom>
          <a:noFill/>
        </p:spPr>
        <p:txBody>
          <a:bodyPr wrap="square" rtlCol="0">
            <a:spAutoFit/>
          </a:bodyPr>
          <a:lstStyle/>
          <a:p>
            <a:pPr marR="0" lvl="0" algn="just" defTabSz="457200" rtl="0" eaLnBrk="1" fontAlgn="auto" latinLnBrk="0" hangingPunct="1">
              <a:lnSpc>
                <a:spcPct val="100000"/>
              </a:lnSpc>
              <a:spcBef>
                <a:spcPts val="0"/>
              </a:spcBef>
              <a:spcAft>
                <a:spcPts val="0"/>
              </a:spcAft>
              <a:buClrTx/>
              <a:buSzTx/>
              <a:tabLst/>
              <a:defRPr/>
            </a:pPr>
            <a:r>
              <a:rPr kumimoji="0" lang="fr-BE"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Responsabilité </a:t>
            </a:r>
            <a:r>
              <a:rPr kumimoji="0" lang="fr-BE"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civile</a:t>
            </a:r>
            <a:r>
              <a:rPr kumimoji="0" lang="fr-BE"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la société</a:t>
            </a:r>
          </a:p>
          <a:p>
            <a:pPr marR="0" lvl="0" algn="just" defTabSz="457200" rtl="0" eaLnBrk="1" fontAlgn="auto" latinLnBrk="0" hangingPunct="1">
              <a:lnSpc>
                <a:spcPct val="100000"/>
              </a:lnSpc>
              <a:spcBef>
                <a:spcPts val="0"/>
              </a:spcBef>
              <a:spcAft>
                <a:spcPts val="0"/>
              </a:spcAft>
              <a:buClrTx/>
              <a:buSzTx/>
              <a:tabLst/>
              <a:defRPr/>
            </a:pPr>
            <a:r>
              <a:rPr kumimoji="0" lang="fr-BE"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Responsabilité </a:t>
            </a:r>
            <a:r>
              <a:rPr kumimoji="0" lang="fr-BE"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pénale</a:t>
            </a:r>
            <a:r>
              <a:rPr kumimoji="0" lang="fr-BE"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la société</a:t>
            </a:r>
          </a:p>
        </p:txBody>
      </p:sp>
    </p:spTree>
    <p:extLst>
      <p:ext uri="{BB962C8B-B14F-4D97-AF65-F5344CB8AC3E}">
        <p14:creationId xmlns:p14="http://schemas.microsoft.com/office/powerpoint/2010/main" val="3022124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3E78AC5D-343B-D540-BE26-E60B87126286}"/>
              </a:ext>
            </a:extLst>
          </p:cNvPr>
          <p:cNvSpPr>
            <a:spLocks noGrp="1"/>
          </p:cNvSpPr>
          <p:nvPr>
            <p:ph type="title"/>
          </p:nvPr>
        </p:nvSpPr>
        <p:spPr/>
        <p:txBody>
          <a:bodyPr/>
          <a:lstStyle/>
          <a:p>
            <a:r>
              <a:rPr lang="fr-FR" dirty="0"/>
              <a:t>1</a:t>
            </a:r>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sz="half" idx="1"/>
          </p:nvPr>
        </p:nvSpPr>
        <p:spPr>
          <a:xfrm>
            <a:off x="-53173" y="1851064"/>
            <a:ext cx="5181600" cy="4351338"/>
          </a:xfrm>
        </p:spPr>
        <p:txBody>
          <a:bodyPr>
            <a:normAutofit/>
          </a:bodyPr>
          <a:lstStyle/>
          <a:p>
            <a:pPr marL="285750" indent="-285750" algn="just">
              <a:buFont typeface="Wingdings" charset="2"/>
              <a:buChar char="ü"/>
            </a:pPr>
            <a:endParaRPr lang="fr-FR" sz="1800" dirty="0"/>
          </a:p>
          <a:p>
            <a:pPr marL="285750" indent="-285750" algn="just">
              <a:buFont typeface="Wingdings" charset="2"/>
              <a:buChar char="ü"/>
            </a:pPr>
            <a:endParaRPr lang="fr-FR" sz="1800" dirty="0"/>
          </a:p>
          <a:p>
            <a:pPr marL="0" indent="0">
              <a:buNone/>
            </a:pPr>
            <a:endParaRPr lang="fr-BE" b="1" dirty="0">
              <a:solidFill>
                <a:schemeClr val="bg1">
                  <a:lumMod val="50000"/>
                </a:schemeClr>
              </a:solidFill>
            </a:endParaRPr>
          </a:p>
          <a:p>
            <a:pPr marL="0" indent="0">
              <a:buNone/>
            </a:pPr>
            <a:endParaRPr lang="fr-FR" b="1" dirty="0">
              <a:solidFill>
                <a:schemeClr val="bg1">
                  <a:lumMod val="50000"/>
                </a:schemeClr>
              </a:solidFill>
            </a:endParaRPr>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9" y="347527"/>
            <a:ext cx="2635118" cy="1002631"/>
          </a:xfrm>
          <a:prstGeom prst="rect">
            <a:avLst/>
          </a:prstGeom>
        </p:spPr>
      </p:pic>
      <p:sp>
        <p:nvSpPr>
          <p:cNvPr id="5" name="Rectangle 4"/>
          <p:cNvSpPr/>
          <p:nvPr/>
        </p:nvSpPr>
        <p:spPr>
          <a:xfrm>
            <a:off x="468148" y="1708286"/>
            <a:ext cx="4304998" cy="6370975"/>
          </a:xfrm>
          <a:prstGeom prst="rect">
            <a:avLst/>
          </a:prstGeom>
        </p:spPr>
        <p:txBody>
          <a:bodyPr wrap="square">
            <a:spAutoFit/>
          </a:bodyPr>
          <a:lstStyle/>
          <a:p>
            <a:r>
              <a:rPr lang="fr-BE" sz="2400" dirty="0">
                <a:solidFill>
                  <a:schemeClr val="accent1"/>
                </a:solidFill>
              </a:rPr>
              <a:t>Et s’il existait des avocats disponibles de</a:t>
            </a:r>
            <a:r>
              <a:rPr lang="fr-BE" sz="2400" b="1" dirty="0">
                <a:solidFill>
                  <a:schemeClr val="accent1"/>
                </a:solidFill>
              </a:rPr>
              <a:t> manière illimitée </a:t>
            </a:r>
            <a:r>
              <a:rPr lang="fr-BE" sz="2400" dirty="0">
                <a:solidFill>
                  <a:schemeClr val="accent1"/>
                </a:solidFill>
              </a:rPr>
              <a:t>un tarif abordable ?</a:t>
            </a:r>
          </a:p>
          <a:p>
            <a:pPr marL="342900" indent="-342900">
              <a:buFont typeface="Symbol" panose="05050102010706020507" pitchFamily="18" charset="2"/>
              <a:buChar char="Þ"/>
            </a:pPr>
            <a:r>
              <a:rPr lang="fr-BE" sz="2400" dirty="0">
                <a:solidFill>
                  <a:schemeClr val="accent1"/>
                </a:solidFill>
              </a:rPr>
              <a:t>Changeons les règles établies: Exit le taux horaire !</a:t>
            </a:r>
          </a:p>
          <a:p>
            <a:pPr marL="342900" indent="-342900">
              <a:buFont typeface="Symbol" panose="05050102010706020507" pitchFamily="18" charset="2"/>
              <a:buChar char="Þ"/>
            </a:pPr>
            <a:r>
              <a:rPr lang="fr-BE" sz="2400" dirty="0">
                <a:solidFill>
                  <a:schemeClr val="accent1"/>
                </a:solidFill>
              </a:rPr>
              <a:t>Découvrez nos </a:t>
            </a:r>
            <a:r>
              <a:rPr lang="fr-BE" sz="2400" b="1" dirty="0" err="1">
                <a:solidFill>
                  <a:schemeClr val="accent1"/>
                </a:solidFill>
              </a:rPr>
              <a:t>WolfPack</a:t>
            </a:r>
            <a:r>
              <a:rPr lang="fr-BE" sz="2400" dirty="0">
                <a:solidFill>
                  <a:schemeClr val="accent1"/>
                </a:solidFill>
              </a:rPr>
              <a:t> </a:t>
            </a:r>
            <a:r>
              <a:rPr lang="fr-BE" sz="2400" dirty="0">
                <a:solidFill>
                  <a:schemeClr val="accent1"/>
                </a:solidFill>
                <a:hlinkClick r:id="rId3">
                  <a:extLst>
                    <a:ext uri="{A12FA001-AC4F-418D-AE19-62706E023703}">
                      <ahyp:hlinkClr xmlns:ahyp="http://schemas.microsoft.com/office/drawing/2018/hyperlinkcolor" val="tx"/>
                    </a:ext>
                  </a:extLst>
                </a:hlinkClick>
              </a:rPr>
              <a:t>https://www.centrius.be/wolfpack/</a:t>
            </a:r>
            <a:endParaRPr lang="fr-BE" sz="2400" dirty="0">
              <a:solidFill>
                <a:schemeClr val="accent1"/>
              </a:solidFill>
            </a:endParaRPr>
          </a:p>
          <a:p>
            <a:pPr marL="342900" indent="-342900">
              <a:buFont typeface="Symbol" panose="05050102010706020507" pitchFamily="18" charset="2"/>
              <a:buChar char="Þ"/>
            </a:pPr>
            <a:r>
              <a:rPr lang="fr-BE" sz="2400" dirty="0">
                <a:solidFill>
                  <a:schemeClr val="accent1"/>
                </a:solidFill>
              </a:rPr>
              <a:t>Option : Pack « Travail/DPO »</a:t>
            </a:r>
          </a:p>
          <a:p>
            <a:pPr marL="342900" indent="-342900">
              <a:buFont typeface="Symbol" panose="05050102010706020507" pitchFamily="18" charset="2"/>
              <a:buChar char="Þ"/>
            </a:pPr>
            <a:r>
              <a:rPr lang="fr-BE" sz="2400" dirty="0">
                <a:solidFill>
                  <a:schemeClr val="accent1"/>
                </a:solidFill>
              </a:rPr>
              <a:t>budget mensuel entre </a:t>
            </a:r>
            <a:r>
              <a:rPr lang="fr-BE" sz="2400" b="1" dirty="0">
                <a:solidFill>
                  <a:schemeClr val="accent1"/>
                </a:solidFill>
              </a:rPr>
              <a:t>250 € et 800 € </a:t>
            </a:r>
            <a:r>
              <a:rPr lang="fr-BE" sz="2400" b="1" dirty="0" err="1">
                <a:solidFill>
                  <a:schemeClr val="accent1"/>
                </a:solidFill>
              </a:rPr>
              <a:t>htva</a:t>
            </a:r>
            <a:endParaRPr lang="fr-BE" sz="2400" b="1" dirty="0">
              <a:solidFill>
                <a:schemeClr val="accent1"/>
              </a:solidFill>
            </a:endParaRPr>
          </a:p>
          <a:p>
            <a:pPr marL="342900" indent="-342900">
              <a:buFont typeface="Symbol" panose="05050102010706020507" pitchFamily="18" charset="2"/>
              <a:buChar char="Þ"/>
            </a:pPr>
            <a:r>
              <a:rPr lang="fr-BE" sz="2400" dirty="0">
                <a:solidFill>
                  <a:schemeClr val="accent1"/>
                </a:solidFill>
              </a:rPr>
              <a:t>Couvre compliance &amp; litiges</a:t>
            </a:r>
          </a:p>
          <a:p>
            <a:pPr marL="342900" indent="-342900">
              <a:buFont typeface="Symbol" panose="05050102010706020507" pitchFamily="18" charset="2"/>
              <a:buChar char="Þ"/>
            </a:pPr>
            <a:r>
              <a:rPr lang="fr-BE" sz="2400" dirty="0">
                <a:solidFill>
                  <a:schemeClr val="accent1"/>
                </a:solidFill>
              </a:rPr>
              <a:t>Formule sur mesure</a:t>
            </a:r>
          </a:p>
          <a:p>
            <a:endParaRPr lang="fr-BE" sz="2400" dirty="0"/>
          </a:p>
          <a:p>
            <a:endParaRPr lang="fr-BE" sz="2400" dirty="0"/>
          </a:p>
          <a:p>
            <a:pPr>
              <a:buFont typeface="Wingdings" pitchFamily="2" charset="2"/>
              <a:buChar char="ü"/>
            </a:pPr>
            <a:endParaRPr lang="fr-FR" sz="2400" dirty="0"/>
          </a:p>
          <a:p>
            <a:pPr>
              <a:buFont typeface="Wingdings" pitchFamily="2" charset="2"/>
              <a:buChar char="ü"/>
            </a:pPr>
            <a:endParaRPr lang="fr-FR" sz="2400" dirty="0"/>
          </a:p>
        </p:txBody>
      </p:sp>
      <p:pic>
        <p:nvPicPr>
          <p:cNvPr id="13" name="Espace réservé du contenu 12">
            <a:extLst>
              <a:ext uri="{FF2B5EF4-FFF2-40B4-BE49-F238E27FC236}">
                <a16:creationId xmlns:a16="http://schemas.microsoft.com/office/drawing/2014/main" id="{805E6EB5-CF75-8FD5-EA2A-9F44604640E1}"/>
              </a:ext>
            </a:extLst>
          </p:cNvPr>
          <p:cNvPicPr>
            <a:picLocks noGrp="1" noChangeAspect="1"/>
          </p:cNvPicPr>
          <p:nvPr>
            <p:ph sz="half" idx="2"/>
          </p:nvPr>
        </p:nvPicPr>
        <p:blipFill>
          <a:blip r:embed="rId4"/>
          <a:stretch>
            <a:fillRect/>
          </a:stretch>
        </p:blipFill>
        <p:spPr>
          <a:xfrm>
            <a:off x="5143198" y="133435"/>
            <a:ext cx="6926556" cy="6591130"/>
          </a:xfrm>
        </p:spPr>
      </p:pic>
    </p:spTree>
    <p:extLst>
      <p:ext uri="{BB962C8B-B14F-4D97-AF65-F5344CB8AC3E}">
        <p14:creationId xmlns:p14="http://schemas.microsoft.com/office/powerpoint/2010/main" val="625573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3E78AC5D-343B-D540-BE26-E60B87126286}"/>
              </a:ext>
            </a:extLst>
          </p:cNvPr>
          <p:cNvSpPr>
            <a:spLocks noGrp="1"/>
          </p:cNvSpPr>
          <p:nvPr>
            <p:ph type="title"/>
          </p:nvPr>
        </p:nvSpPr>
        <p:spPr/>
        <p:txBody>
          <a:bodyPr/>
          <a:lstStyle/>
          <a:p>
            <a:r>
              <a:rPr lang="fr-FR" dirty="0"/>
              <a:t>1</a:t>
            </a:r>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sz="half" idx="1"/>
          </p:nvPr>
        </p:nvSpPr>
        <p:spPr>
          <a:xfrm>
            <a:off x="-53173" y="1851064"/>
            <a:ext cx="5181600" cy="4351338"/>
          </a:xfrm>
        </p:spPr>
        <p:txBody>
          <a:bodyPr>
            <a:normAutofit/>
          </a:bodyPr>
          <a:lstStyle/>
          <a:p>
            <a:pPr marL="285750" indent="-285750" algn="just">
              <a:buFont typeface="Wingdings" charset="2"/>
              <a:buChar char="ü"/>
            </a:pPr>
            <a:endParaRPr lang="fr-FR" sz="1800" dirty="0"/>
          </a:p>
          <a:p>
            <a:pPr marL="285750" indent="-285750" algn="just">
              <a:buFont typeface="Wingdings" charset="2"/>
              <a:buChar char="ü"/>
            </a:pPr>
            <a:endParaRPr lang="fr-FR" sz="1800" dirty="0"/>
          </a:p>
          <a:p>
            <a:pPr marL="0" indent="0">
              <a:buNone/>
            </a:pPr>
            <a:endParaRPr lang="fr-BE" b="1" dirty="0">
              <a:solidFill>
                <a:schemeClr val="bg1">
                  <a:lumMod val="50000"/>
                </a:schemeClr>
              </a:solidFill>
            </a:endParaRPr>
          </a:p>
          <a:p>
            <a:pPr marL="0" indent="0">
              <a:buNone/>
            </a:pPr>
            <a:endParaRPr lang="fr-FR" b="1" dirty="0">
              <a:solidFill>
                <a:schemeClr val="bg1">
                  <a:lumMod val="50000"/>
                </a:schemeClr>
              </a:solidFill>
            </a:endParaRPr>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9" y="347527"/>
            <a:ext cx="4304998" cy="1638000"/>
          </a:xfrm>
          <a:prstGeom prst="rect">
            <a:avLst/>
          </a:prstGeom>
        </p:spPr>
      </p:pic>
      <p:sp>
        <p:nvSpPr>
          <p:cNvPr id="5" name="Rectangle 4"/>
          <p:cNvSpPr/>
          <p:nvPr/>
        </p:nvSpPr>
        <p:spPr>
          <a:xfrm>
            <a:off x="493908" y="2827922"/>
            <a:ext cx="2462819" cy="3416320"/>
          </a:xfrm>
          <a:prstGeom prst="rect">
            <a:avLst/>
          </a:prstGeom>
        </p:spPr>
        <p:txBody>
          <a:bodyPr wrap="square">
            <a:spAutoFit/>
          </a:bodyPr>
          <a:lstStyle/>
          <a:p>
            <a:pPr algn="ctr"/>
            <a:r>
              <a:rPr lang="fr-BE" sz="3200" dirty="0">
                <a:solidFill>
                  <a:schemeClr val="accent1">
                    <a:lumMod val="50000"/>
                  </a:schemeClr>
                </a:solidFill>
              </a:rPr>
              <a:t>Merci pour</a:t>
            </a:r>
          </a:p>
          <a:p>
            <a:pPr algn="ctr"/>
            <a:r>
              <a:rPr lang="fr-BE" sz="3200" dirty="0">
                <a:solidFill>
                  <a:schemeClr val="accent1">
                    <a:lumMod val="50000"/>
                  </a:schemeClr>
                </a:solidFill>
              </a:rPr>
              <a:t>votre attention </a:t>
            </a:r>
            <a:endParaRPr lang="fr-BE" sz="2400" dirty="0">
              <a:solidFill>
                <a:schemeClr val="accent1">
                  <a:lumMod val="50000"/>
                </a:schemeClr>
              </a:solidFill>
            </a:endParaRPr>
          </a:p>
          <a:p>
            <a:endParaRPr lang="fr-BE" sz="2400" dirty="0"/>
          </a:p>
          <a:p>
            <a:endParaRPr lang="fr-BE" sz="2400" dirty="0"/>
          </a:p>
          <a:p>
            <a:endParaRPr lang="fr-BE" sz="2400" dirty="0"/>
          </a:p>
          <a:p>
            <a:pPr>
              <a:buFont typeface="Wingdings" pitchFamily="2" charset="2"/>
              <a:buChar char="ü"/>
            </a:pPr>
            <a:endParaRPr lang="fr-FR" sz="2400" dirty="0"/>
          </a:p>
          <a:p>
            <a:pPr>
              <a:buFont typeface="Wingdings" pitchFamily="2" charset="2"/>
              <a:buChar char="ü"/>
            </a:pPr>
            <a:endParaRPr lang="fr-FR" sz="2400" dirty="0"/>
          </a:p>
        </p:txBody>
      </p:sp>
      <p:pic>
        <p:nvPicPr>
          <p:cNvPr id="9" name="Espace réservé du contenu 8" descr="Une image contenant plancher, mur, intérieur, personne&#10;&#10;Description générée automatiquement">
            <a:extLst>
              <a:ext uri="{FF2B5EF4-FFF2-40B4-BE49-F238E27FC236}">
                <a16:creationId xmlns:a16="http://schemas.microsoft.com/office/drawing/2014/main" id="{FEA45686-F9D4-083C-67A3-8FCAA7D98D4C}"/>
              </a:ext>
            </a:extLst>
          </p:cNvPr>
          <p:cNvPicPr>
            <a:picLocks noGrp="1" noChangeAspect="1"/>
          </p:cNvPicPr>
          <p:nvPr>
            <p:ph sz="half" idx="2"/>
          </p:nvPr>
        </p:nvPicPr>
        <p:blipFill>
          <a:blip r:embed="rId3"/>
          <a:stretch>
            <a:fillRect/>
          </a:stretch>
        </p:blipFill>
        <p:spPr>
          <a:xfrm>
            <a:off x="3426805" y="2250923"/>
            <a:ext cx="8556218" cy="3850298"/>
          </a:xfrm>
        </p:spPr>
      </p:pic>
    </p:spTree>
    <p:extLst>
      <p:ext uri="{BB962C8B-B14F-4D97-AF65-F5344CB8AC3E}">
        <p14:creationId xmlns:p14="http://schemas.microsoft.com/office/powerpoint/2010/main" val="1456116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3E78AC5D-343B-D540-BE26-E60B8712628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sz="half" idx="1"/>
          </p:nvPr>
        </p:nvSpPr>
        <p:spPr>
          <a:xfrm>
            <a:off x="-53173" y="1851064"/>
            <a:ext cx="5181600" cy="4351338"/>
          </a:xfrm>
        </p:spPr>
        <p:txBody>
          <a:bodyPr>
            <a:normAutofit fontScale="85000" lnSpcReduction="20000"/>
          </a:bodyPr>
          <a:lstStyle/>
          <a:p>
            <a:pPr marL="285750" indent="-285750" algn="just">
              <a:buFont typeface="Wingdings" charset="2"/>
              <a:buChar char="ü"/>
            </a:pPr>
            <a:endParaRPr lang="fr-FR" sz="1800" dirty="0"/>
          </a:p>
          <a:p>
            <a:pPr marL="285750" indent="-285750" algn="just">
              <a:buFont typeface="Wingdings" charset="2"/>
              <a:buChar char="ü"/>
            </a:pPr>
            <a:endParaRPr lang="fr-FR" sz="1800" dirty="0"/>
          </a:p>
          <a:p>
            <a:pPr marL="0" indent="0">
              <a:buNone/>
            </a:pPr>
            <a:endParaRPr lang="fr-BE" b="1" dirty="0">
              <a:solidFill>
                <a:schemeClr val="bg1">
                  <a:lumMod val="50000"/>
                </a:schemeClr>
              </a:solidFill>
            </a:endParaRPr>
          </a:p>
          <a:p>
            <a:pPr marL="0" indent="0">
              <a:buNone/>
            </a:pPr>
            <a:endParaRPr lang="fr-FR" b="1" dirty="0">
              <a:solidFill>
                <a:schemeClr val="bg1">
                  <a:lumMod val="50000"/>
                </a:schemeClr>
              </a:solidFill>
            </a:endParaRPr>
          </a:p>
        </p:txBody>
      </p:sp>
      <p:sp>
        <p:nvSpPr>
          <p:cNvPr id="9" name="Espace réservé du contenu 8">
            <a:extLst>
              <a:ext uri="{FF2B5EF4-FFF2-40B4-BE49-F238E27FC236}">
                <a16:creationId xmlns:a16="http://schemas.microsoft.com/office/drawing/2014/main" id="{B04BD0FA-09BD-104E-8387-0B9B191585AE}"/>
              </a:ext>
            </a:extLst>
          </p:cNvPr>
          <p:cNvSpPr>
            <a:spLocks noGrp="1"/>
          </p:cNvSpPr>
          <p:nvPr>
            <p:ph sz="half" idx="2"/>
          </p:nvPr>
        </p:nvSpPr>
        <p:spPr>
          <a:xfrm>
            <a:off x="4759717" y="2243664"/>
            <a:ext cx="7238036" cy="4351338"/>
          </a:xfrm>
        </p:spPr>
        <p:txBody>
          <a:bodyPr>
            <a:normAutofit fontScale="85000" lnSpcReduction="20000"/>
          </a:bodyPr>
          <a:lstStyle/>
          <a:p>
            <a:pPr marL="0" indent="0">
              <a:buNone/>
            </a:pPr>
            <a:endParaRPr lang="fr-FR" b="1" dirty="0"/>
          </a:p>
          <a:p>
            <a:pPr marL="0" indent="0">
              <a:buNone/>
            </a:pPr>
            <a:r>
              <a:rPr lang="fr-FR" b="1" dirty="0"/>
              <a:t>LE CABINET CENTRIUS </a:t>
            </a:r>
            <a:r>
              <a:rPr lang="fr-FR" dirty="0"/>
              <a:t>:</a:t>
            </a:r>
          </a:p>
          <a:p>
            <a:pPr>
              <a:buFont typeface="Wingdings" pitchFamily="2" charset="2"/>
              <a:buChar char="ü"/>
            </a:pPr>
            <a:r>
              <a:rPr lang="fr-FR" dirty="0"/>
              <a:t>Des avocats ayant développé une expertise spécialisée</a:t>
            </a:r>
          </a:p>
          <a:p>
            <a:pPr>
              <a:buFont typeface="Wingdings" pitchFamily="2" charset="2"/>
              <a:buChar char="ü"/>
            </a:pPr>
            <a:r>
              <a:rPr lang="fr-FR" dirty="0"/>
              <a:t> Entreprise – Construction – Banque – Baux - Social – Fiscalité – Successions – Assurances – Familial – Pénal – Propriété intellectuelle - International</a:t>
            </a:r>
          </a:p>
          <a:p>
            <a:pPr>
              <a:buFont typeface="Wingdings" pitchFamily="2" charset="2"/>
              <a:buChar char="ü"/>
            </a:pPr>
            <a:r>
              <a:rPr lang="fr-FR" dirty="0"/>
              <a:t> Formés dans des cabinets réputés et ayant suivi des masters/formations complémentaires </a:t>
            </a:r>
          </a:p>
          <a:p>
            <a:pPr>
              <a:buFont typeface="Wingdings" pitchFamily="2" charset="2"/>
              <a:buChar char="ü"/>
            </a:pPr>
            <a:r>
              <a:rPr lang="fr-FR" dirty="0"/>
              <a:t> Engagés dans le partage de connaissance : Séminaires, publications, enseignement, etc.</a:t>
            </a:r>
          </a:p>
          <a:p>
            <a:pPr marL="0" indent="0">
              <a:buNone/>
            </a:pPr>
            <a:endParaRPr lang="fr-BE" dirty="0"/>
          </a:p>
          <a:p>
            <a:pPr marL="0" indent="0">
              <a:buNone/>
            </a:pPr>
            <a:r>
              <a:rPr lang="fr-BE" dirty="0"/>
              <a:t>Plus d’information : </a:t>
            </a:r>
            <a:r>
              <a:rPr lang="fr-BE" dirty="0">
                <a:hlinkClick r:id="rId2"/>
              </a:rPr>
              <a:t>mondossier@centrius.be</a:t>
            </a:r>
            <a:endParaRPr lang="fr-FR" dirty="0"/>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9" y="347527"/>
            <a:ext cx="4304998" cy="1638000"/>
          </a:xfrm>
          <a:prstGeom prst="rect">
            <a:avLst/>
          </a:prstGeom>
        </p:spPr>
      </p:pic>
      <p:sp>
        <p:nvSpPr>
          <p:cNvPr id="5" name="Rectangle 4"/>
          <p:cNvSpPr/>
          <p:nvPr/>
        </p:nvSpPr>
        <p:spPr>
          <a:xfrm>
            <a:off x="1149531" y="2403566"/>
            <a:ext cx="9588138" cy="4647426"/>
          </a:xfrm>
          <a:prstGeom prst="rect">
            <a:avLst/>
          </a:prstGeom>
        </p:spPr>
        <p:txBody>
          <a:bodyPr wrap="square">
            <a:spAutoFit/>
          </a:bodyPr>
          <a:lstStyle/>
          <a:p>
            <a:endParaRPr lang="fr-BE" sz="3200" dirty="0"/>
          </a:p>
          <a:p>
            <a:r>
              <a:rPr lang="fr-BE" sz="2400" b="1" dirty="0"/>
              <a:t>Céline KUNNEN</a:t>
            </a:r>
          </a:p>
          <a:p>
            <a:r>
              <a:rPr lang="fr-BE" sz="2400" dirty="0">
                <a:hlinkClick r:id="rId4"/>
              </a:rPr>
              <a:t>ck@centrius.be</a:t>
            </a:r>
            <a:r>
              <a:rPr lang="fr-BE" sz="2400" dirty="0"/>
              <a:t> </a:t>
            </a:r>
          </a:p>
          <a:p>
            <a:r>
              <a:rPr lang="fr-BE" sz="2400" dirty="0"/>
              <a:t>0479.51.57.28</a:t>
            </a:r>
          </a:p>
          <a:p>
            <a:r>
              <a:rPr lang="fr-BE" sz="2400" dirty="0"/>
              <a:t>064/70.70.70</a:t>
            </a:r>
          </a:p>
          <a:p>
            <a:r>
              <a:rPr lang="fr-BE" sz="2400" dirty="0">
                <a:hlinkClick r:id="rId5"/>
              </a:rPr>
              <a:t>www.centrius.be</a:t>
            </a:r>
            <a:endParaRPr lang="fr-BE" sz="2400" dirty="0"/>
          </a:p>
          <a:p>
            <a:r>
              <a:rPr lang="fr-BE" sz="2400" dirty="0"/>
              <a:t>FR/NL/EN/DE</a:t>
            </a:r>
          </a:p>
          <a:p>
            <a:endParaRPr lang="fr-BE" sz="2400" dirty="0"/>
          </a:p>
          <a:p>
            <a:endParaRPr lang="fr-BE" sz="2400" dirty="0"/>
          </a:p>
          <a:p>
            <a:endParaRPr lang="fr-BE" sz="2400" dirty="0"/>
          </a:p>
          <a:p>
            <a:pPr>
              <a:buFont typeface="Wingdings" pitchFamily="2" charset="2"/>
              <a:buChar char="ü"/>
            </a:pPr>
            <a:endParaRPr lang="fr-FR" sz="2400" dirty="0"/>
          </a:p>
          <a:p>
            <a:pPr>
              <a:buFont typeface="Wingdings" pitchFamily="2" charset="2"/>
              <a:buChar char="ü"/>
            </a:pPr>
            <a:endParaRPr lang="fr-FR" sz="2400" dirty="0"/>
          </a:p>
        </p:txBody>
      </p:sp>
    </p:spTree>
    <p:extLst>
      <p:ext uri="{BB962C8B-B14F-4D97-AF65-F5344CB8AC3E}">
        <p14:creationId xmlns:p14="http://schemas.microsoft.com/office/powerpoint/2010/main" val="212871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Connecteur 5">
            <a:extLst>
              <a:ext uri="{FF2B5EF4-FFF2-40B4-BE49-F238E27FC236}">
                <a16:creationId xmlns:a16="http://schemas.microsoft.com/office/drawing/2014/main" id="{F2CA2A78-C580-43E5-9F5D-156E0381C6F4}"/>
              </a:ext>
            </a:extLst>
          </p:cNvPr>
          <p:cNvSpPr/>
          <p:nvPr/>
        </p:nvSpPr>
        <p:spPr>
          <a:xfrm>
            <a:off x="1" y="-3655736"/>
            <a:ext cx="12192000" cy="6366280"/>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lstStyle/>
          <a:p>
            <a:pPr algn="ctr"/>
            <a:r>
              <a:rPr lang="fr-FR" sz="4400" b="1" dirty="0">
                <a:solidFill>
                  <a:schemeClr val="bg1"/>
                </a:solidFill>
                <a:latin typeface="Arial" panose="020B0604020202020204" pitchFamily="34" charset="0"/>
                <a:cs typeface="Arial" panose="020B0604020202020204" pitchFamily="34" charset="0"/>
              </a:rPr>
              <a:t>A) Responsabilité civile de la société</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200" y="1825625"/>
            <a:ext cx="9572972" cy="4351338"/>
          </a:xfrm>
        </p:spPr>
        <p:txBody>
          <a:bodyPr/>
          <a:lstStyle/>
          <a:p>
            <a:endParaRPr lang="nl-BE" sz="2800" dirty="0">
              <a:solidFill>
                <a:schemeClr val="accent2"/>
              </a:solidFill>
            </a:endParaRPr>
          </a:p>
          <a:p>
            <a:endParaRPr lang="nl-BE" dirty="0">
              <a:solidFill>
                <a:schemeClr val="accent2"/>
              </a:solidFill>
            </a:endParaRPr>
          </a:p>
          <a:p>
            <a:r>
              <a:rPr lang="nl-BE" dirty="0">
                <a:solidFill>
                  <a:schemeClr val="accent1"/>
                </a:solidFill>
              </a:rPr>
              <a:t>P</a:t>
            </a:r>
            <a:r>
              <a:rPr lang="fr-BE" sz="2800" dirty="0" err="1">
                <a:solidFill>
                  <a:schemeClr val="accent1"/>
                </a:solidFill>
              </a:rPr>
              <a:t>rincipe</a:t>
            </a:r>
            <a:r>
              <a:rPr lang="fr-BE" sz="2800" dirty="0">
                <a:solidFill>
                  <a:schemeClr val="accent1"/>
                </a:solidFill>
              </a:rPr>
              <a:t>: les actes posés par l’organe d’administration engagent la société elle-même.</a:t>
            </a:r>
          </a:p>
          <a:p>
            <a:r>
              <a:rPr lang="fr-BE" sz="2800" dirty="0">
                <a:solidFill>
                  <a:schemeClr val="accent1"/>
                </a:solidFill>
              </a:rPr>
              <a:t>Conséquence: la faute de l’organe engage la responsabilité civile de la société.</a:t>
            </a:r>
          </a:p>
          <a:p>
            <a:r>
              <a:rPr lang="fr-BE" dirty="0">
                <a:solidFill>
                  <a:schemeClr val="accent1"/>
                </a:solidFill>
              </a:rPr>
              <a:t>Exception : clause de </a:t>
            </a:r>
            <a:r>
              <a:rPr lang="fr-BE" u="sng" dirty="0">
                <a:solidFill>
                  <a:schemeClr val="accent1"/>
                </a:solidFill>
              </a:rPr>
              <a:t>double signature</a:t>
            </a:r>
            <a:r>
              <a:rPr lang="fr-BE" dirty="0">
                <a:solidFill>
                  <a:schemeClr val="accent1"/>
                </a:solidFill>
              </a:rPr>
              <a:t> dans les statuts </a:t>
            </a:r>
            <a:r>
              <a:rPr lang="fr-BE" dirty="0" err="1">
                <a:solidFill>
                  <a:schemeClr val="accent1"/>
                </a:solidFill>
              </a:rPr>
              <a:t>p.ex</a:t>
            </a:r>
            <a:endParaRPr lang="fr-BE" sz="2800" dirty="0">
              <a:solidFill>
                <a:schemeClr val="accent1"/>
              </a:solidFill>
            </a:endParaRPr>
          </a:p>
          <a:p>
            <a:pPr marL="0" indent="0">
              <a:buNone/>
            </a:pPr>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411172" y="4147456"/>
            <a:ext cx="4582886" cy="3722913"/>
          </a:xfrm>
          <a:prstGeom prst="flowChartConnector">
            <a:avLst/>
          </a:prstGeom>
          <a:solidFill>
            <a:schemeClr val="bg1"/>
          </a:solidFill>
          <a:ln w="127000" cmpd="sng">
            <a:solidFill>
              <a:schemeClr val="accent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42539"/>
            <a:ext cx="2865437" cy="1088866"/>
          </a:xfrm>
          <a:prstGeom prst="rect">
            <a:avLst/>
          </a:prstGeom>
        </p:spPr>
      </p:pic>
    </p:spTree>
    <p:extLst>
      <p:ext uri="{BB962C8B-B14F-4D97-AF65-F5344CB8AC3E}">
        <p14:creationId xmlns:p14="http://schemas.microsoft.com/office/powerpoint/2010/main" val="347707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rganigramme : Connecteur 10">
            <a:extLst>
              <a:ext uri="{FF2B5EF4-FFF2-40B4-BE49-F238E27FC236}">
                <a16:creationId xmlns:a16="http://schemas.microsoft.com/office/drawing/2014/main" id="{D9BCDC6B-CCA9-42E0-A224-40CD21034BAC}"/>
              </a:ext>
            </a:extLst>
          </p:cNvPr>
          <p:cNvSpPr/>
          <p:nvPr/>
        </p:nvSpPr>
        <p:spPr>
          <a:xfrm>
            <a:off x="0" y="-4008118"/>
            <a:ext cx="12192000" cy="6366280"/>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a:xfrm>
            <a:off x="882059" y="-22218"/>
            <a:ext cx="10471741" cy="1106965"/>
          </a:xfrm>
        </p:spPr>
        <p:txBody>
          <a:bodyPr>
            <a:normAutofit/>
          </a:bodyPr>
          <a:lstStyle/>
          <a:p>
            <a:r>
              <a:rPr lang="fr-FR" sz="4400" b="1" dirty="0">
                <a:solidFill>
                  <a:schemeClr val="bg1"/>
                </a:solidFill>
                <a:latin typeface="Arial" panose="020B0604020202020204" pitchFamily="34" charset="0"/>
                <a:cs typeface="Arial" panose="020B0604020202020204" pitchFamily="34" charset="0"/>
              </a:rPr>
              <a:t>B) Responsabilité pénale de la société</a:t>
            </a:r>
            <a:endParaRPr lang="fr-BE" dirty="0">
              <a:solidFill>
                <a:schemeClr val="accent2"/>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200" y="1825625"/>
            <a:ext cx="7554875" cy="4351338"/>
          </a:xfrm>
        </p:spPr>
        <p:txBody>
          <a:bodyPr/>
          <a:lstStyle/>
          <a:p>
            <a:endParaRPr lang="fr-BE" sz="2800" dirty="0">
              <a:solidFill>
                <a:schemeClr val="accent1">
                  <a:lumMod val="75000"/>
                </a:schemeClr>
              </a:solidFill>
            </a:endParaRPr>
          </a:p>
          <a:p>
            <a:r>
              <a:rPr lang="nl-BE" sz="2800" dirty="0">
                <a:solidFill>
                  <a:schemeClr val="accent1"/>
                </a:solidFill>
              </a:rPr>
              <a:t>Principe </a:t>
            </a:r>
            <a:r>
              <a:rPr lang="nl-BE" sz="2800" dirty="0" err="1">
                <a:solidFill>
                  <a:schemeClr val="accent1"/>
                </a:solidFill>
              </a:rPr>
              <a:t>fondamental</a:t>
            </a:r>
            <a:r>
              <a:rPr lang="nl-BE" sz="2800" dirty="0">
                <a:solidFill>
                  <a:schemeClr val="accent1"/>
                </a:solidFill>
              </a:rPr>
              <a:t> en </a:t>
            </a:r>
            <a:r>
              <a:rPr lang="nl-BE" sz="2800" dirty="0" err="1">
                <a:solidFill>
                  <a:schemeClr val="accent1"/>
                </a:solidFill>
              </a:rPr>
              <a:t>droit</a:t>
            </a:r>
            <a:r>
              <a:rPr lang="nl-BE" sz="2800" dirty="0">
                <a:solidFill>
                  <a:schemeClr val="accent1"/>
                </a:solidFill>
              </a:rPr>
              <a:t> </a:t>
            </a:r>
            <a:r>
              <a:rPr lang="nl-BE" sz="2800" dirty="0" err="1">
                <a:solidFill>
                  <a:schemeClr val="accent1"/>
                </a:solidFill>
              </a:rPr>
              <a:t>pénal</a:t>
            </a:r>
            <a:r>
              <a:rPr lang="nl-BE" sz="2800" dirty="0">
                <a:solidFill>
                  <a:schemeClr val="accent1"/>
                </a:solidFill>
              </a:rPr>
              <a:t>: principe de la </a:t>
            </a:r>
            <a:r>
              <a:rPr lang="nl-BE" sz="2800" dirty="0" err="1">
                <a:solidFill>
                  <a:schemeClr val="accent1"/>
                </a:solidFill>
              </a:rPr>
              <a:t>personnalité</a:t>
            </a:r>
            <a:r>
              <a:rPr lang="nl-BE" sz="2800" dirty="0">
                <a:solidFill>
                  <a:schemeClr val="accent1"/>
                </a:solidFill>
              </a:rPr>
              <a:t> des </a:t>
            </a:r>
            <a:r>
              <a:rPr lang="nl-BE" sz="2800" dirty="0" err="1">
                <a:solidFill>
                  <a:schemeClr val="accent1"/>
                </a:solidFill>
              </a:rPr>
              <a:t>peines</a:t>
            </a:r>
            <a:r>
              <a:rPr lang="nl-BE" sz="2800" dirty="0">
                <a:solidFill>
                  <a:schemeClr val="accent1"/>
                </a:solidFill>
              </a:rPr>
              <a:t>: </a:t>
            </a:r>
            <a:r>
              <a:rPr lang="nl-BE" sz="2800" dirty="0" err="1">
                <a:solidFill>
                  <a:schemeClr val="accent1"/>
                </a:solidFill>
              </a:rPr>
              <a:t>seul</a:t>
            </a:r>
            <a:r>
              <a:rPr lang="nl-BE" sz="2800" dirty="0">
                <a:solidFill>
                  <a:schemeClr val="accent1"/>
                </a:solidFill>
              </a:rPr>
              <a:t> </a:t>
            </a:r>
            <a:r>
              <a:rPr lang="nl-BE" sz="2800" dirty="0" err="1">
                <a:solidFill>
                  <a:schemeClr val="accent1"/>
                </a:solidFill>
              </a:rPr>
              <a:t>l’auteur</a:t>
            </a:r>
            <a:r>
              <a:rPr lang="nl-BE" sz="2800" dirty="0">
                <a:solidFill>
                  <a:schemeClr val="accent1"/>
                </a:solidFill>
              </a:rPr>
              <a:t> des </a:t>
            </a:r>
            <a:r>
              <a:rPr lang="nl-BE" sz="2800" dirty="0" err="1">
                <a:solidFill>
                  <a:schemeClr val="accent1"/>
                </a:solidFill>
              </a:rPr>
              <a:t>infractions</a:t>
            </a:r>
            <a:r>
              <a:rPr lang="nl-BE" sz="2800" dirty="0">
                <a:solidFill>
                  <a:schemeClr val="accent1"/>
                </a:solidFill>
              </a:rPr>
              <a:t> </a:t>
            </a:r>
            <a:r>
              <a:rPr lang="nl-BE" sz="2800" dirty="0" err="1">
                <a:solidFill>
                  <a:schemeClr val="accent1"/>
                </a:solidFill>
              </a:rPr>
              <a:t>doit</a:t>
            </a:r>
            <a:r>
              <a:rPr lang="nl-BE" sz="2800" dirty="0">
                <a:solidFill>
                  <a:schemeClr val="accent1"/>
                </a:solidFill>
              </a:rPr>
              <a:t> </a:t>
            </a:r>
            <a:r>
              <a:rPr lang="nl-BE" sz="2800" dirty="0" err="1">
                <a:solidFill>
                  <a:schemeClr val="accent1"/>
                </a:solidFill>
              </a:rPr>
              <a:t>être</a:t>
            </a:r>
            <a:r>
              <a:rPr lang="nl-BE" sz="2800" dirty="0">
                <a:solidFill>
                  <a:schemeClr val="accent1"/>
                </a:solidFill>
              </a:rPr>
              <a:t> </a:t>
            </a:r>
            <a:r>
              <a:rPr lang="nl-BE" sz="2800" dirty="0" err="1">
                <a:solidFill>
                  <a:schemeClr val="accent1"/>
                </a:solidFill>
              </a:rPr>
              <a:t>puni</a:t>
            </a:r>
            <a:r>
              <a:rPr lang="nl-BE" sz="2800" dirty="0">
                <a:solidFill>
                  <a:schemeClr val="accent1"/>
                </a:solidFill>
              </a:rPr>
              <a:t>.</a:t>
            </a:r>
          </a:p>
          <a:p>
            <a:r>
              <a:rPr lang="fr-BE" sz="2800" dirty="0">
                <a:solidFill>
                  <a:schemeClr val="accent1"/>
                </a:solidFill>
              </a:rPr>
              <a:t>La société étant une personne morale; dotée de la personnalité juridique, peut donc être sanctionnée pénalement en raison de son activité</a:t>
            </a:r>
          </a:p>
          <a:p>
            <a:r>
              <a:rPr lang="fr-BE" sz="2800" dirty="0">
                <a:solidFill>
                  <a:srgbClr val="FFFFFF"/>
                </a:solidFill>
              </a:rPr>
              <a:t>Exemple: la pollution d’un cours d’eau suite au déversement accidentel d’un produit toxique</a:t>
            </a:r>
          </a:p>
          <a:p>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F2CA2A78-C580-43E5-9F5D-156E0381C6F4}"/>
              </a:ext>
            </a:extLst>
          </p:cNvPr>
          <p:cNvSpPr/>
          <p:nvPr/>
        </p:nvSpPr>
        <p:spPr>
          <a:xfrm>
            <a:off x="-178981" y="5830149"/>
            <a:ext cx="1881963" cy="1913861"/>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a:off x="8393075" y="3090865"/>
            <a:ext cx="3450266" cy="343963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3058E97-8FA1-44CA-9316-301364603EF2}"/>
              </a:ext>
            </a:extLst>
          </p:cNvPr>
          <p:cNvSpPr/>
          <p:nvPr/>
        </p:nvSpPr>
        <p:spPr>
          <a:xfrm>
            <a:off x="8883069" y="4360424"/>
            <a:ext cx="3106479" cy="3094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FC481F55-1733-416D-9E2C-D2C22824B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489" y="4014866"/>
            <a:ext cx="2865437" cy="1088866"/>
          </a:xfrm>
          <a:prstGeom prst="rect">
            <a:avLst/>
          </a:prstGeom>
        </p:spPr>
      </p:pic>
    </p:spTree>
    <p:extLst>
      <p:ext uri="{BB962C8B-B14F-4D97-AF65-F5344CB8AC3E}">
        <p14:creationId xmlns:p14="http://schemas.microsoft.com/office/powerpoint/2010/main" val="126085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58ED83C0-128C-4CDD-BFBD-F0874C7E4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68969" cy="1280208"/>
          </a:xfrm>
          <a:prstGeom prst="rect">
            <a:avLst/>
          </a:prstGeom>
        </p:spPr>
      </p:pic>
      <p:sp>
        <p:nvSpPr>
          <p:cNvPr id="19" name="Freeform: Shape 1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33DA86D-2B6E-410C-AAF5-1D0A81B66ED6}"/>
              </a:ext>
            </a:extLst>
          </p:cNvPr>
          <p:cNvSpPr>
            <a:spLocks noGrp="1"/>
          </p:cNvSpPr>
          <p:nvPr>
            <p:ph type="title"/>
          </p:nvPr>
        </p:nvSpPr>
        <p:spPr>
          <a:xfrm>
            <a:off x="5759354" y="457201"/>
            <a:ext cx="5337270" cy="1835911"/>
          </a:xfrm>
        </p:spPr>
        <p:txBody>
          <a:bodyPr anchor="b">
            <a:normAutofit/>
          </a:bodyPr>
          <a:lstStyle/>
          <a:p>
            <a:r>
              <a:rPr lang="fr-BE" sz="4200" b="1" dirty="0">
                <a:solidFill>
                  <a:srgbClr val="FFFFFF"/>
                </a:solidFill>
                <a:latin typeface="Arial" panose="020B0604020202020204" pitchFamily="34" charset="0"/>
                <a:cs typeface="Arial" panose="020B0604020202020204" pitchFamily="34" charset="0"/>
              </a:rPr>
              <a:t>2. La responsabilité de l’administrateur</a:t>
            </a:r>
            <a:br>
              <a:rPr lang="fr-BE" sz="4200" dirty="0">
                <a:solidFill>
                  <a:srgbClr val="FFFFFF"/>
                </a:solidFill>
              </a:rPr>
            </a:br>
            <a:endParaRPr lang="fr-BE" sz="4200" dirty="0">
              <a:solidFill>
                <a:srgbClr val="FFFFFF"/>
              </a:solidFill>
            </a:endParaRPr>
          </a:p>
        </p:txBody>
      </p:sp>
      <p:sp>
        <p:nvSpPr>
          <p:cNvPr id="21"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D3D39F76-64C5-4BE7-868D-7B70838169E7}"/>
              </a:ext>
            </a:extLst>
          </p:cNvPr>
          <p:cNvSpPr>
            <a:spLocks noGrp="1"/>
          </p:cNvSpPr>
          <p:nvPr>
            <p:ph idx="1"/>
          </p:nvPr>
        </p:nvSpPr>
        <p:spPr>
          <a:xfrm>
            <a:off x="5759354" y="2798064"/>
            <a:ext cx="5461095" cy="3417611"/>
          </a:xfrm>
        </p:spPr>
        <p:txBody>
          <a:bodyPr anchor="t">
            <a:normAutofit/>
          </a:bodyPr>
          <a:lstStyle/>
          <a:p>
            <a:pPr marL="0" indent="0">
              <a:buNone/>
            </a:pPr>
            <a:endParaRPr lang="fr-BE" sz="2200" dirty="0">
              <a:solidFill>
                <a:srgbClr val="FFFFFF"/>
              </a:solidFill>
            </a:endParaRPr>
          </a:p>
          <a:p>
            <a:pPr marL="0" indent="0">
              <a:buNone/>
            </a:pPr>
            <a:endParaRPr lang="fr-FR" sz="2200" dirty="0">
              <a:solidFill>
                <a:srgbClr val="FFFFFF"/>
              </a:solidFill>
            </a:endParaRPr>
          </a:p>
          <a:p>
            <a:pPr marL="0" indent="0">
              <a:buNone/>
            </a:pPr>
            <a:endParaRPr lang="fr-BE" sz="2200" b="1" dirty="0">
              <a:solidFill>
                <a:srgbClr val="FFFFFF"/>
              </a:solidFill>
            </a:endParaRPr>
          </a:p>
          <a:p>
            <a:pPr marL="0" indent="0">
              <a:buNone/>
            </a:pPr>
            <a:endParaRPr lang="fr-FR" sz="2200" b="1" dirty="0">
              <a:solidFill>
                <a:srgbClr val="FFFFFF"/>
              </a:solidFill>
            </a:endParaRPr>
          </a:p>
        </p:txBody>
      </p:sp>
      <p:sp>
        <p:nvSpPr>
          <p:cNvPr id="5" name="ZoneTexte 4">
            <a:extLst>
              <a:ext uri="{FF2B5EF4-FFF2-40B4-BE49-F238E27FC236}">
                <a16:creationId xmlns:a16="http://schemas.microsoft.com/office/drawing/2014/main" id="{1E0512CF-4F78-4AC2-A5A6-F3A04912599A}"/>
              </a:ext>
            </a:extLst>
          </p:cNvPr>
          <p:cNvSpPr txBox="1"/>
          <p:nvPr/>
        </p:nvSpPr>
        <p:spPr>
          <a:xfrm>
            <a:off x="5982511" y="3122579"/>
            <a:ext cx="5554493" cy="1785104"/>
          </a:xfrm>
          <a:prstGeom prst="rect">
            <a:avLst/>
          </a:prstGeom>
          <a:noFill/>
        </p:spPr>
        <p:txBody>
          <a:bodyPr wrap="square" rtlCol="0">
            <a:spAutoFit/>
          </a:bodyPr>
          <a:lstStyle/>
          <a:p>
            <a:r>
              <a:rPr lang="fr-BE" sz="2200" dirty="0">
                <a:solidFill>
                  <a:schemeClr val="bg1"/>
                </a:solidFill>
                <a:latin typeface="Arial" panose="020B0604020202020204" pitchFamily="34" charset="0"/>
                <a:cs typeface="Arial" panose="020B0604020202020204" pitchFamily="34" charset="0"/>
              </a:rPr>
              <a:t>A) Responsabilité civile du/des fondateurs</a:t>
            </a:r>
          </a:p>
          <a:p>
            <a:r>
              <a:rPr lang="fr-BE" sz="2200" dirty="0">
                <a:solidFill>
                  <a:schemeClr val="bg1"/>
                </a:solidFill>
                <a:latin typeface="Arial" panose="020B0604020202020204" pitchFamily="34" charset="0"/>
                <a:cs typeface="Arial" panose="020B0604020202020204" pitchFamily="34" charset="0"/>
              </a:rPr>
              <a:t>B) Responsabilités civiles de l’administrateur</a:t>
            </a:r>
          </a:p>
          <a:p>
            <a:r>
              <a:rPr lang="fr-BE" sz="2200" dirty="0">
                <a:solidFill>
                  <a:schemeClr val="bg1"/>
                </a:solidFill>
                <a:latin typeface="Arial" panose="020B0604020202020204" pitchFamily="34" charset="0"/>
                <a:cs typeface="Arial" panose="020B0604020202020204" pitchFamily="34" charset="0"/>
              </a:rPr>
              <a:t>C) Responsabilités pénales de l’administrateur</a:t>
            </a:r>
          </a:p>
        </p:txBody>
      </p:sp>
    </p:spTree>
    <p:extLst>
      <p:ext uri="{BB962C8B-B14F-4D97-AF65-F5344CB8AC3E}">
        <p14:creationId xmlns:p14="http://schemas.microsoft.com/office/powerpoint/2010/main" val="32959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Connecteur 5">
            <a:extLst>
              <a:ext uri="{FF2B5EF4-FFF2-40B4-BE49-F238E27FC236}">
                <a16:creationId xmlns:a16="http://schemas.microsoft.com/office/drawing/2014/main" id="{F2CA2A78-C580-43E5-9F5D-156E0381C6F4}"/>
              </a:ext>
            </a:extLst>
          </p:cNvPr>
          <p:cNvSpPr/>
          <p:nvPr/>
        </p:nvSpPr>
        <p:spPr>
          <a:xfrm>
            <a:off x="1" y="-3655736"/>
            <a:ext cx="12192000" cy="566936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B33CBB9-FDA3-42C2-8C9E-BC23AC1683FD}"/>
              </a:ext>
            </a:extLst>
          </p:cNvPr>
          <p:cNvSpPr>
            <a:spLocks noGrp="1"/>
          </p:cNvSpPr>
          <p:nvPr>
            <p:ph type="title"/>
          </p:nvPr>
        </p:nvSpPr>
        <p:spPr/>
        <p:txBody>
          <a:bodyPr>
            <a:normAutofit/>
          </a:bodyPr>
          <a:lstStyle/>
          <a:p>
            <a:pPr algn="ctr"/>
            <a:r>
              <a:rPr lang="fr-FR" sz="4400" b="1" dirty="0">
                <a:solidFill>
                  <a:srgbClr val="FFFFFF"/>
                </a:solidFill>
                <a:latin typeface="Arial" panose="020B0604020202020204" pitchFamily="34" charset="0"/>
                <a:cs typeface="Arial" panose="020B0604020202020204" pitchFamily="34" charset="0"/>
              </a:rPr>
              <a:t>A) Responsabilité civile du fondateur</a:t>
            </a:r>
            <a:br>
              <a:rPr lang="fr-BE" dirty="0">
                <a:solidFill>
                  <a:schemeClr val="bg1"/>
                </a:solidFill>
              </a:rPr>
            </a:br>
            <a:endParaRPr lang="fr-BE" dirty="0">
              <a:solidFill>
                <a:schemeClr val="bg1"/>
              </a:solidFill>
            </a:endParaRPr>
          </a:p>
        </p:txBody>
      </p:sp>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838200" y="1481208"/>
            <a:ext cx="10144027" cy="4769728"/>
          </a:xfrm>
        </p:spPr>
        <p:txBody>
          <a:bodyPr>
            <a:normAutofit/>
          </a:bodyPr>
          <a:lstStyle/>
          <a:p>
            <a:endParaRPr lang="nl-BE" sz="2800" dirty="0">
              <a:solidFill>
                <a:schemeClr val="accent1"/>
              </a:solidFill>
            </a:endParaRPr>
          </a:p>
          <a:p>
            <a:r>
              <a:rPr lang="fr-BE" sz="2800" dirty="0">
                <a:solidFill>
                  <a:schemeClr val="accent1"/>
                </a:solidFill>
              </a:rPr>
              <a:t>Faillite de la société </a:t>
            </a:r>
            <a:r>
              <a:rPr lang="fr-BE" sz="2800" u="sng" dirty="0">
                <a:solidFill>
                  <a:schemeClr val="accent1"/>
                </a:solidFill>
              </a:rPr>
              <a:t>dans les trois ans de sa constitution </a:t>
            </a:r>
            <a:r>
              <a:rPr lang="fr-BE" sz="2800" dirty="0">
                <a:solidFill>
                  <a:schemeClr val="accent1"/>
                </a:solidFill>
              </a:rPr>
              <a:t>si le </a:t>
            </a:r>
            <a:r>
              <a:rPr lang="fr-BE" sz="2800" u="sng" dirty="0">
                <a:solidFill>
                  <a:schemeClr val="accent1"/>
                </a:solidFill>
              </a:rPr>
              <a:t>capital</a:t>
            </a:r>
            <a:r>
              <a:rPr lang="fr-BE" sz="2800" dirty="0">
                <a:solidFill>
                  <a:schemeClr val="accent1"/>
                </a:solidFill>
              </a:rPr>
              <a:t> était, lors de ladite constitution, </a:t>
            </a:r>
            <a:r>
              <a:rPr lang="fr-BE" sz="2800" u="sng" dirty="0">
                <a:solidFill>
                  <a:schemeClr val="accent1"/>
                </a:solidFill>
              </a:rPr>
              <a:t>manifestement insuffisant </a:t>
            </a:r>
            <a:r>
              <a:rPr lang="fr-BE" sz="2800" dirty="0">
                <a:solidFill>
                  <a:schemeClr val="accent1"/>
                </a:solidFill>
              </a:rPr>
              <a:t>pour assurer l’exercice normal de l’activité projetée pendant une </a:t>
            </a:r>
            <a:r>
              <a:rPr lang="fr-BE" sz="2800" u="sng" dirty="0">
                <a:solidFill>
                  <a:schemeClr val="accent1"/>
                </a:solidFill>
              </a:rPr>
              <a:t>durée de deux ans </a:t>
            </a:r>
            <a:r>
              <a:rPr lang="fr-BE" sz="2800" dirty="0">
                <a:solidFill>
                  <a:schemeClr val="accent1"/>
                </a:solidFill>
              </a:rPr>
              <a:t>au moins</a:t>
            </a:r>
          </a:p>
          <a:p>
            <a:pPr marL="457200" lvl="1" indent="0">
              <a:buNone/>
            </a:pPr>
            <a:r>
              <a:rPr lang="fr-FR" dirty="0">
                <a:solidFill>
                  <a:schemeClr val="accent1"/>
                </a:solidFill>
              </a:rPr>
              <a:t>Possibilité pour un primo actionnaire d’échapper à la responsabilité du fondateur  en indiquant dans l’acte constitutif qu’il n’est qu’un </a:t>
            </a:r>
            <a:r>
              <a:rPr lang="fr-FR" u="sng" dirty="0">
                <a:solidFill>
                  <a:schemeClr val="accent1"/>
                </a:solidFill>
              </a:rPr>
              <a:t>simple souscripteur,</a:t>
            </a:r>
            <a:r>
              <a:rPr lang="fr-FR" dirty="0">
                <a:solidFill>
                  <a:schemeClr val="accent1"/>
                </a:solidFill>
              </a:rPr>
              <a:t> moyennant le respect de certaines conditions.</a:t>
            </a:r>
          </a:p>
          <a:p>
            <a:r>
              <a:rPr lang="fr-BE" sz="2800" dirty="0">
                <a:solidFill>
                  <a:schemeClr val="accent1"/>
                </a:solidFill>
              </a:rPr>
              <a:t>Irrégularités qui affectent la constitution de la société</a:t>
            </a:r>
          </a:p>
          <a:p>
            <a:endParaRPr lang="fr-BE" sz="2800" dirty="0">
              <a:solidFill>
                <a:schemeClr val="accent1"/>
              </a:solidFill>
            </a:endParaRPr>
          </a:p>
          <a:p>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4" name="Étoile : 5 branches 3">
            <a:extLst>
              <a:ext uri="{FF2B5EF4-FFF2-40B4-BE49-F238E27FC236}">
                <a16:creationId xmlns:a16="http://schemas.microsoft.com/office/drawing/2014/main" id="{9BE108C0-50D9-D7B0-14E3-1E8D33609A53}"/>
              </a:ext>
            </a:extLst>
          </p:cNvPr>
          <p:cNvSpPr/>
          <p:nvPr/>
        </p:nvSpPr>
        <p:spPr>
          <a:xfrm>
            <a:off x="10825114" y="2119040"/>
            <a:ext cx="1366886" cy="11587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72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14C7713-1E98-4D15-AE0F-3A645C469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2" y="5935831"/>
            <a:ext cx="2377000" cy="903260"/>
          </a:xfrm>
          <a:prstGeom prst="rect">
            <a:avLst/>
          </a:prstGeom>
        </p:spPr>
      </p:pic>
      <p:sp>
        <p:nvSpPr>
          <p:cNvPr id="3" name="Espace réservé du contenu 2">
            <a:extLst>
              <a:ext uri="{FF2B5EF4-FFF2-40B4-BE49-F238E27FC236}">
                <a16:creationId xmlns:a16="http://schemas.microsoft.com/office/drawing/2014/main" id="{0C14720A-C444-4395-83D9-69DAE7BDB8C8}"/>
              </a:ext>
            </a:extLst>
          </p:cNvPr>
          <p:cNvSpPr>
            <a:spLocks noGrp="1"/>
          </p:cNvSpPr>
          <p:nvPr>
            <p:ph sz="half" idx="1"/>
          </p:nvPr>
        </p:nvSpPr>
        <p:spPr>
          <a:xfrm>
            <a:off x="1249303" y="491558"/>
            <a:ext cx="10144027" cy="4769728"/>
          </a:xfrm>
        </p:spPr>
        <p:txBody>
          <a:bodyPr>
            <a:normAutofit/>
          </a:bodyPr>
          <a:lstStyle/>
          <a:p>
            <a:endParaRPr lang="nl-BE" sz="2800" dirty="0">
              <a:solidFill>
                <a:schemeClr val="accent1"/>
              </a:solidFill>
            </a:endParaRPr>
          </a:p>
          <a:p>
            <a:r>
              <a:rPr lang="fr-BE" sz="2800" dirty="0">
                <a:solidFill>
                  <a:schemeClr val="accent1"/>
                </a:solidFill>
              </a:rPr>
              <a:t>Les fondateurs sont « solidairement » responsables de la réparation du préjudice qui est la suite immédiate et directe de:</a:t>
            </a:r>
          </a:p>
          <a:p>
            <a:pPr marL="800100" lvl="1" indent="-342900">
              <a:buAutoNum type="arabicParenR"/>
            </a:pPr>
            <a:r>
              <a:rPr lang="fr-BE" dirty="0">
                <a:solidFill>
                  <a:schemeClr val="accent1"/>
                </a:solidFill>
              </a:rPr>
              <a:t>La nullité de société</a:t>
            </a:r>
          </a:p>
          <a:p>
            <a:pPr marL="800100" lvl="1" indent="-342900">
              <a:buAutoNum type="arabicParenR"/>
            </a:pPr>
            <a:r>
              <a:rPr lang="fr-BE" dirty="0">
                <a:solidFill>
                  <a:schemeClr val="accent1"/>
                </a:solidFill>
              </a:rPr>
              <a:t>L’absence ou fausseté des mentions nécessaires à la constitution de la société</a:t>
            </a:r>
          </a:p>
          <a:p>
            <a:r>
              <a:rPr lang="fr-FR" sz="2800" dirty="0">
                <a:solidFill>
                  <a:schemeClr val="accent1"/>
                </a:solidFill>
              </a:rPr>
              <a:t>Modification depuis le CSA: désormais ce sont </a:t>
            </a:r>
            <a:r>
              <a:rPr lang="fr-FR" sz="2800" u="sng" dirty="0">
                <a:solidFill>
                  <a:schemeClr val="accent1"/>
                </a:solidFill>
              </a:rPr>
              <a:t>les administrateurs </a:t>
            </a:r>
            <a:r>
              <a:rPr lang="fr-FR" sz="2800" dirty="0">
                <a:solidFill>
                  <a:schemeClr val="accent1"/>
                </a:solidFill>
              </a:rPr>
              <a:t>de la société et plus les fondateurs qui sont tenus de la réparation du préjudice subi qui est la suite immédiate et directe de la </a:t>
            </a:r>
            <a:r>
              <a:rPr lang="fr-FR" sz="2800" u="sng" dirty="0">
                <a:solidFill>
                  <a:schemeClr val="accent1"/>
                </a:solidFill>
              </a:rPr>
              <a:t>surévaluation des apports en nature</a:t>
            </a:r>
          </a:p>
          <a:p>
            <a:endParaRPr lang="fr-BE" dirty="0"/>
          </a:p>
        </p:txBody>
      </p:sp>
      <p:sp>
        <p:nvSpPr>
          <p:cNvPr id="5" name="Espace réservé du numéro de diapositive 4">
            <a:extLst>
              <a:ext uri="{FF2B5EF4-FFF2-40B4-BE49-F238E27FC236}">
                <a16:creationId xmlns:a16="http://schemas.microsoft.com/office/drawing/2014/main" id="{413EFF5B-4B77-4BF0-B68E-079A6CDD7F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3EAC9-9791-DB44-891A-0429FF3BFE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Organigramme : Connecteur 6">
            <a:extLst>
              <a:ext uri="{FF2B5EF4-FFF2-40B4-BE49-F238E27FC236}">
                <a16:creationId xmlns:a16="http://schemas.microsoft.com/office/drawing/2014/main" id="{481BC64E-AABA-4336-BEBC-48BA30E62243}"/>
              </a:ext>
            </a:extLst>
          </p:cNvPr>
          <p:cNvSpPr/>
          <p:nvPr/>
        </p:nvSpPr>
        <p:spPr>
          <a:xfrm flipH="1" flipV="1">
            <a:off x="10692319" y="4503904"/>
            <a:ext cx="3640258" cy="3366463"/>
          </a:xfrm>
          <a:prstGeom prst="flowChartConnector">
            <a:avLst/>
          </a:prstGeom>
          <a:solidFill>
            <a:schemeClr val="bg1"/>
          </a:solidFill>
          <a:ln w="127000" cmpd="sng">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900961"/>
      </p:ext>
    </p:extLst>
  </p:cSld>
  <p:clrMapOvr>
    <a:masterClrMapping/>
  </p:clrMapOvr>
</p:sld>
</file>

<file path=ppt/theme/theme1.xml><?xml version="1.0" encoding="utf-8"?>
<a:theme xmlns:a="http://schemas.openxmlformats.org/drawingml/2006/main" name="Office Theme">
  <a:themeElements>
    <a:clrScheme name="Personnalis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07400352DC2640B6C22FEF47BB2B21" ma:contentTypeVersion="2" ma:contentTypeDescription="Een nieuw document maken." ma:contentTypeScope="" ma:versionID="705cdbc80eba4c1156be0e75549b3fb3">
  <xsd:schema xmlns:xsd="http://www.w3.org/2001/XMLSchema" xmlns:xs="http://www.w3.org/2001/XMLSchema" xmlns:p="http://schemas.microsoft.com/office/2006/metadata/properties" xmlns:ns3="3ce6382d-b9b5-4981-8b8d-320876519978" targetNamespace="http://schemas.microsoft.com/office/2006/metadata/properties" ma:root="true" ma:fieldsID="c488806ad7d6bdb9b90be07e2102f9e0" ns3:_="">
    <xsd:import namespace="3ce6382d-b9b5-4981-8b8d-32087651997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e6382d-b9b5-4981-8b8d-3208765199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DF8EA2-9401-4ABE-805E-140A6E97B0D3}">
  <ds:schemaRefs>
    <ds:schemaRef ds:uri="http://schemas.microsoft.com/sharepoint/v3/contenttype/forms"/>
  </ds:schemaRefs>
</ds:datastoreItem>
</file>

<file path=customXml/itemProps2.xml><?xml version="1.0" encoding="utf-8"?>
<ds:datastoreItem xmlns:ds="http://schemas.openxmlformats.org/officeDocument/2006/customXml" ds:itemID="{B73019C6-D56F-4BEA-B227-11CCFB6CC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e6382d-b9b5-4981-8b8d-320876519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4F03BF-2E40-47AC-8AB3-C8C0117DC083}">
  <ds:schemaRefs>
    <ds:schemaRef ds:uri="http://purl.org/dc/elements/1.1/"/>
    <ds:schemaRef ds:uri="3ce6382d-b9b5-4981-8b8d-320876519978"/>
    <ds:schemaRef ds:uri="http://schemas.microsoft.com/office/infopath/2007/PartnerControls"/>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3770</Words>
  <Application>Microsoft Office PowerPoint</Application>
  <PresentationFormat>Grand écran</PresentationFormat>
  <Paragraphs>415</Paragraphs>
  <Slides>42</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42</vt:i4>
      </vt:variant>
    </vt:vector>
  </HeadingPairs>
  <TitlesOfParts>
    <vt:vector size="50" baseType="lpstr">
      <vt:lpstr>Arial</vt:lpstr>
      <vt:lpstr>Calibri</vt:lpstr>
      <vt:lpstr>Calibri Light</vt:lpstr>
      <vt:lpstr>Lato</vt:lpstr>
      <vt:lpstr>Symbol</vt:lpstr>
      <vt:lpstr>Vidaloka</vt:lpstr>
      <vt:lpstr>Wingdings</vt:lpstr>
      <vt:lpstr>Office Theme</vt:lpstr>
      <vt:lpstr>Après la constitution de la société: comment gérer sa société ? </vt:lpstr>
      <vt:lpstr>Présentation PowerPoint</vt:lpstr>
      <vt:lpstr>Présentation PowerPoint</vt:lpstr>
      <vt:lpstr>1. La responsabilité de la société </vt:lpstr>
      <vt:lpstr>A) Responsabilité civile de la société </vt:lpstr>
      <vt:lpstr>B) Responsabilité pénale de la société</vt:lpstr>
      <vt:lpstr>2. La responsabilité de l’administrateur </vt:lpstr>
      <vt:lpstr>A) Responsabilité civile du fondateur </vt:lpstr>
      <vt:lpstr>Présentation PowerPoint</vt:lpstr>
      <vt:lpstr>B) Responsabilité civile des administrateurs : Plafonnement </vt:lpstr>
      <vt:lpstr>Détermination du plafond</vt:lpstr>
      <vt:lpstr>Présentation PowerPoint</vt:lpstr>
      <vt:lpstr>Présentation PowerPoint</vt:lpstr>
      <vt:lpstr>Présentation PowerPoint</vt:lpstr>
      <vt:lpstr>Présentation PowerPoint</vt:lpstr>
      <vt:lpstr>Responsabilité civile des administrateurs: Dettes TVA</vt:lpstr>
      <vt:lpstr>Responsabilité civile des administrateurs: Précompte professionnel</vt:lpstr>
      <vt:lpstr>C) Responsabilité pénale des administrateurs </vt:lpstr>
      <vt:lpstr>3. Statut social de l’administrateur de la société</vt:lpstr>
      <vt:lpstr>Administrateur et contrat de travail </vt:lpstr>
      <vt:lpstr>Affiliation à une caisse d’assurances sociales</vt:lpstr>
      <vt:lpstr>Administrateur et ONSS</vt:lpstr>
      <vt:lpstr>4. Choisir son statut social au sein de la société</vt:lpstr>
      <vt:lpstr>A) Dirigeant d’entreprise </vt:lpstr>
      <vt:lpstr>B) En tant que salarié </vt:lpstr>
      <vt:lpstr>C) En tant que dispensateur de soins au sein d’une maison médicale </vt:lpstr>
      <vt:lpstr>Présentation PowerPoint</vt:lpstr>
      <vt:lpstr>D) Quel impact sur le contrat de travail du médecin hospitalier? </vt:lpstr>
      <vt:lpstr>5. Quid de la TVA pour le médecin</vt:lpstr>
      <vt:lpstr>A) Principe : Exemption de TVA </vt:lpstr>
      <vt:lpstr>B) Taxation des prestations sans but thérapeutique </vt:lpstr>
      <vt:lpstr>B) Taxation des prestations sans but thérapeutique </vt:lpstr>
      <vt:lpstr>C) Assujettissement mixte</vt:lpstr>
      <vt:lpstr>D) Franchise de la TVA pour les petites entreprises</vt:lpstr>
      <vt:lpstr>Des questions?</vt:lpstr>
      <vt:lpstr> Présentation du cabinet </vt:lpstr>
      <vt:lpstr>     Notre ADN </vt:lpstr>
      <vt:lpstr>  Me Céline KUNNEN  </vt:lpstr>
      <vt:lpstr>Le droit du travail, de la sécurité sociale &amp; DPO</vt:lpstr>
      <vt:lpstr>1</vt:lpstr>
      <vt:lpstr>1</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Regards croisés sur la transmission d'entreprise :  Les pièges à éviter</dc:title>
  <dc:creator>David Blondeel</dc:creator>
  <cp:lastModifiedBy>Céline Kunnen</cp:lastModifiedBy>
  <cp:revision>224</cp:revision>
  <cp:lastPrinted>2021-11-14T19:07:11Z</cp:lastPrinted>
  <dcterms:created xsi:type="dcterms:W3CDTF">2018-05-22T12:48:21Z</dcterms:created>
  <dcterms:modified xsi:type="dcterms:W3CDTF">2023-06-15T10:08:40Z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0x0101005507400352DC2640B6C22FEF47BB2B21</vt:lpwstr>
  </property>
</Properties>
</file>