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8" r:id="rId3"/>
    <p:sldId id="259" r:id="rId4"/>
    <p:sldId id="325" r:id="rId5"/>
    <p:sldId id="331" r:id="rId6"/>
    <p:sldId id="305" r:id="rId7"/>
    <p:sldId id="278" r:id="rId8"/>
    <p:sldId id="326" r:id="rId9"/>
    <p:sldId id="327" r:id="rId10"/>
    <p:sldId id="329" r:id="rId11"/>
    <p:sldId id="330" r:id="rId12"/>
    <p:sldId id="328" r:id="rId13"/>
    <p:sldId id="257" r:id="rId14"/>
    <p:sldId id="260" r:id="rId15"/>
    <p:sldId id="333"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E09E"/>
    <a:srgbClr val="E40E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741DCB-1BA4-415E-9AA4-C3ACE2E79A9D}" v="536" dt="2023-06-01T13:47:09.9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lorian Ernotte | avroy avocats" userId="5b41d666-d7d0-456c-8fb8-4703b4288c0b" providerId="ADAL" clId="{30741DCB-1BA4-415E-9AA4-C3ACE2E79A9D}"/>
    <pc:docChg chg="undo custSel addSld delSld modSld sldOrd modMainMaster">
      <pc:chgData name="Florian Ernotte | avroy avocats" userId="5b41d666-d7d0-456c-8fb8-4703b4288c0b" providerId="ADAL" clId="{30741DCB-1BA4-415E-9AA4-C3ACE2E79A9D}" dt="2023-06-01T13:47:15.163" v="1492" actId="47"/>
      <pc:docMkLst>
        <pc:docMk/>
      </pc:docMkLst>
      <pc:sldChg chg="modSp mod">
        <pc:chgData name="Florian Ernotte | avroy avocats" userId="5b41d666-d7d0-456c-8fb8-4703b4288c0b" providerId="ADAL" clId="{30741DCB-1BA4-415E-9AA4-C3ACE2E79A9D}" dt="2023-05-22T15:14:33.700" v="1392" actId="6549"/>
        <pc:sldMkLst>
          <pc:docMk/>
          <pc:sldMk cId="2207415653" sldId="257"/>
        </pc:sldMkLst>
        <pc:spChg chg="mod">
          <ac:chgData name="Florian Ernotte | avroy avocats" userId="5b41d666-d7d0-456c-8fb8-4703b4288c0b" providerId="ADAL" clId="{30741DCB-1BA4-415E-9AA4-C3ACE2E79A9D}" dt="2023-05-22T15:14:33.700" v="1392" actId="6549"/>
          <ac:spMkLst>
            <pc:docMk/>
            <pc:sldMk cId="2207415653" sldId="257"/>
            <ac:spMk id="2" creationId="{87E9423D-D75A-148A-30C5-47701E9B4C51}"/>
          </ac:spMkLst>
        </pc:spChg>
        <pc:spChg chg="mod">
          <ac:chgData name="Florian Ernotte | avroy avocats" userId="5b41d666-d7d0-456c-8fb8-4703b4288c0b" providerId="ADAL" clId="{30741DCB-1BA4-415E-9AA4-C3ACE2E79A9D}" dt="2023-05-22T13:25:39.958" v="943" actId="27636"/>
          <ac:spMkLst>
            <pc:docMk/>
            <pc:sldMk cId="2207415653" sldId="257"/>
            <ac:spMk id="3" creationId="{49B20F03-A6E4-D9F9-E310-D568455157D5}"/>
          </ac:spMkLst>
        </pc:spChg>
      </pc:sldChg>
      <pc:sldChg chg="modSp mod">
        <pc:chgData name="Florian Ernotte | avroy avocats" userId="5b41d666-d7d0-456c-8fb8-4703b4288c0b" providerId="ADAL" clId="{30741DCB-1BA4-415E-9AA4-C3ACE2E79A9D}" dt="2023-05-22T14:48:36.280" v="1001" actId="20577"/>
        <pc:sldMkLst>
          <pc:docMk/>
          <pc:sldMk cId="779463047" sldId="259"/>
        </pc:sldMkLst>
        <pc:spChg chg="mod">
          <ac:chgData name="Florian Ernotte | avroy avocats" userId="5b41d666-d7d0-456c-8fb8-4703b4288c0b" providerId="ADAL" clId="{30741DCB-1BA4-415E-9AA4-C3ACE2E79A9D}" dt="2023-05-22T14:48:36.280" v="1001" actId="20577"/>
          <ac:spMkLst>
            <pc:docMk/>
            <pc:sldMk cId="779463047" sldId="259"/>
            <ac:spMk id="3" creationId="{6113CF69-6DF1-B807-A985-5DEE7D53D2F4}"/>
          </ac:spMkLst>
        </pc:spChg>
      </pc:sldChg>
      <pc:sldChg chg="modSp mod">
        <pc:chgData name="Florian Ernotte | avroy avocats" userId="5b41d666-d7d0-456c-8fb8-4703b4288c0b" providerId="ADAL" clId="{30741DCB-1BA4-415E-9AA4-C3ACE2E79A9D}" dt="2023-05-22T15:14:30.262" v="1390" actId="6549"/>
        <pc:sldMkLst>
          <pc:docMk/>
          <pc:sldMk cId="3963132353" sldId="260"/>
        </pc:sldMkLst>
        <pc:spChg chg="mod">
          <ac:chgData name="Florian Ernotte | avroy avocats" userId="5b41d666-d7d0-456c-8fb8-4703b4288c0b" providerId="ADAL" clId="{30741DCB-1BA4-415E-9AA4-C3ACE2E79A9D}" dt="2023-05-22T15:14:30.262" v="1390" actId="6549"/>
          <ac:spMkLst>
            <pc:docMk/>
            <pc:sldMk cId="3963132353" sldId="260"/>
            <ac:spMk id="2" creationId="{87E9423D-D75A-148A-30C5-47701E9B4C51}"/>
          </ac:spMkLst>
        </pc:spChg>
      </pc:sldChg>
      <pc:sldChg chg="del">
        <pc:chgData name="Florian Ernotte | avroy avocats" userId="5b41d666-d7d0-456c-8fb8-4703b4288c0b" providerId="ADAL" clId="{30741DCB-1BA4-415E-9AA4-C3ACE2E79A9D}" dt="2023-05-22T12:55:46.488" v="0" actId="47"/>
        <pc:sldMkLst>
          <pc:docMk/>
          <pc:sldMk cId="4046279035" sldId="261"/>
        </pc:sldMkLst>
      </pc:sldChg>
      <pc:sldChg chg="modSp mod">
        <pc:chgData name="Florian Ernotte | avroy avocats" userId="5b41d666-d7d0-456c-8fb8-4703b4288c0b" providerId="ADAL" clId="{30741DCB-1BA4-415E-9AA4-C3ACE2E79A9D}" dt="2023-05-22T15:09:16.877" v="1287" actId="20577"/>
        <pc:sldMkLst>
          <pc:docMk/>
          <pc:sldMk cId="3844679094" sldId="278"/>
        </pc:sldMkLst>
        <pc:spChg chg="mod">
          <ac:chgData name="Florian Ernotte | avroy avocats" userId="5b41d666-d7d0-456c-8fb8-4703b4288c0b" providerId="ADAL" clId="{30741DCB-1BA4-415E-9AA4-C3ACE2E79A9D}" dt="2023-05-22T15:09:16.877" v="1287" actId="20577"/>
          <ac:spMkLst>
            <pc:docMk/>
            <pc:sldMk cId="3844679094" sldId="278"/>
            <ac:spMk id="2" creationId="{3973DD6E-265B-469A-B9B1-295C0B9D71D3}"/>
          </ac:spMkLst>
        </pc:spChg>
        <pc:spChg chg="mod">
          <ac:chgData name="Florian Ernotte | avroy avocats" userId="5b41d666-d7d0-456c-8fb8-4703b4288c0b" providerId="ADAL" clId="{30741DCB-1BA4-415E-9AA4-C3ACE2E79A9D}" dt="2023-05-22T13:06:21.885" v="670" actId="20577"/>
          <ac:spMkLst>
            <pc:docMk/>
            <pc:sldMk cId="3844679094" sldId="278"/>
            <ac:spMk id="543" creationId="{00000000-0000-0000-0000-000000000000}"/>
          </ac:spMkLst>
        </pc:spChg>
      </pc:sldChg>
      <pc:sldChg chg="addSp delSp modSp mod">
        <pc:chgData name="Florian Ernotte | avroy avocats" userId="5b41d666-d7d0-456c-8fb8-4703b4288c0b" providerId="ADAL" clId="{30741DCB-1BA4-415E-9AA4-C3ACE2E79A9D}" dt="2023-05-22T15:04:19.279" v="1245" actId="20577"/>
        <pc:sldMkLst>
          <pc:docMk/>
          <pc:sldMk cId="3502711336" sldId="325"/>
        </pc:sldMkLst>
        <pc:spChg chg="mod">
          <ac:chgData name="Florian Ernotte | avroy avocats" userId="5b41d666-d7d0-456c-8fb8-4703b4288c0b" providerId="ADAL" clId="{30741DCB-1BA4-415E-9AA4-C3ACE2E79A9D}" dt="2023-05-22T15:04:19.279" v="1245" actId="20577"/>
          <ac:spMkLst>
            <pc:docMk/>
            <pc:sldMk cId="3502711336" sldId="325"/>
            <ac:spMk id="2" creationId="{3973DD6E-265B-469A-B9B1-295C0B9D71D3}"/>
          </ac:spMkLst>
        </pc:spChg>
        <pc:spChg chg="mod">
          <ac:chgData name="Florian Ernotte | avroy avocats" userId="5b41d666-d7d0-456c-8fb8-4703b4288c0b" providerId="ADAL" clId="{30741DCB-1BA4-415E-9AA4-C3ACE2E79A9D}" dt="2023-05-22T15:03:07.610" v="1132" actId="20577"/>
          <ac:spMkLst>
            <pc:docMk/>
            <pc:sldMk cId="3502711336" sldId="325"/>
            <ac:spMk id="543" creationId="{00000000-0000-0000-0000-000000000000}"/>
          </ac:spMkLst>
        </pc:spChg>
        <pc:grpChg chg="del">
          <ac:chgData name="Florian Ernotte | avroy avocats" userId="5b41d666-d7d0-456c-8fb8-4703b4288c0b" providerId="ADAL" clId="{30741DCB-1BA4-415E-9AA4-C3ACE2E79A9D}" dt="2023-05-22T14:49:34.682" v="1004" actId="478"/>
          <ac:grpSpMkLst>
            <pc:docMk/>
            <pc:sldMk cId="3502711336" sldId="325"/>
            <ac:grpSpMk id="59" creationId="{D6154AEC-1479-4EBF-9EAF-70CCBF0FDDFA}"/>
          </ac:grpSpMkLst>
        </pc:grpChg>
        <pc:picChg chg="add mod">
          <ac:chgData name="Florian Ernotte | avroy avocats" userId="5b41d666-d7d0-456c-8fb8-4703b4288c0b" providerId="ADAL" clId="{30741DCB-1BA4-415E-9AA4-C3ACE2E79A9D}" dt="2023-05-22T14:50:09.665" v="1012" actId="12789"/>
          <ac:picMkLst>
            <pc:docMk/>
            <pc:sldMk cId="3502711336" sldId="325"/>
            <ac:picMk id="5" creationId="{3CD59808-7368-8F37-4442-B3829809AEFD}"/>
          </ac:picMkLst>
        </pc:picChg>
      </pc:sldChg>
      <pc:sldChg chg="modSp">
        <pc:chgData name="Florian Ernotte | avroy avocats" userId="5b41d666-d7d0-456c-8fb8-4703b4288c0b" providerId="ADAL" clId="{30741DCB-1BA4-415E-9AA4-C3ACE2E79A9D}" dt="2023-05-22T13:06:08.659" v="669" actId="20577"/>
        <pc:sldMkLst>
          <pc:docMk/>
          <pc:sldMk cId="3779390520" sldId="326"/>
        </pc:sldMkLst>
        <pc:graphicFrameChg chg="mod">
          <ac:chgData name="Florian Ernotte | avroy avocats" userId="5b41d666-d7d0-456c-8fb8-4703b4288c0b" providerId="ADAL" clId="{30741DCB-1BA4-415E-9AA4-C3ACE2E79A9D}" dt="2023-05-22T13:06:08.659" v="669" actId="20577"/>
          <ac:graphicFrameMkLst>
            <pc:docMk/>
            <pc:sldMk cId="3779390520" sldId="326"/>
            <ac:graphicFrameMk id="3" creationId="{4DDB0BCB-7361-6E01-43D5-F1871B9B9F08}"/>
          </ac:graphicFrameMkLst>
        </pc:graphicFrameChg>
      </pc:sldChg>
      <pc:sldChg chg="addSp delSp modSp add mod ord">
        <pc:chgData name="Florian Ernotte | avroy avocats" userId="5b41d666-d7d0-456c-8fb8-4703b4288c0b" providerId="ADAL" clId="{30741DCB-1BA4-415E-9AA4-C3ACE2E79A9D}" dt="2023-05-22T15:09:46.003" v="1294" actId="20577"/>
        <pc:sldMkLst>
          <pc:docMk/>
          <pc:sldMk cId="789500896" sldId="327"/>
        </pc:sldMkLst>
        <pc:spChg chg="mod">
          <ac:chgData name="Florian Ernotte | avroy avocats" userId="5b41d666-d7d0-456c-8fb8-4703b4288c0b" providerId="ADAL" clId="{30741DCB-1BA4-415E-9AA4-C3ACE2E79A9D}" dt="2023-05-22T15:09:46.003" v="1294" actId="20577"/>
          <ac:spMkLst>
            <pc:docMk/>
            <pc:sldMk cId="789500896" sldId="327"/>
            <ac:spMk id="2" creationId="{3973DD6E-265B-469A-B9B1-295C0B9D71D3}"/>
          </ac:spMkLst>
        </pc:spChg>
        <pc:spChg chg="mod">
          <ac:chgData name="Florian Ernotte | avroy avocats" userId="5b41d666-d7d0-456c-8fb8-4703b4288c0b" providerId="ADAL" clId="{30741DCB-1BA4-415E-9AA4-C3ACE2E79A9D}" dt="2023-05-22T12:57:39.599" v="44" actId="20577"/>
          <ac:spMkLst>
            <pc:docMk/>
            <pc:sldMk cId="789500896" sldId="327"/>
            <ac:spMk id="543" creationId="{00000000-0000-0000-0000-000000000000}"/>
          </ac:spMkLst>
        </pc:spChg>
        <pc:grpChg chg="del">
          <ac:chgData name="Florian Ernotte | avroy avocats" userId="5b41d666-d7d0-456c-8fb8-4703b4288c0b" providerId="ADAL" clId="{30741DCB-1BA4-415E-9AA4-C3ACE2E79A9D}" dt="2023-05-22T12:58:16.444" v="46" actId="478"/>
          <ac:grpSpMkLst>
            <pc:docMk/>
            <pc:sldMk cId="789500896" sldId="327"/>
            <ac:grpSpMk id="10" creationId="{39BE7A45-94B7-4DF0-BD75-0378F1A51C92}"/>
          </ac:grpSpMkLst>
        </pc:grpChg>
        <pc:picChg chg="add mod">
          <ac:chgData name="Florian Ernotte | avroy avocats" userId="5b41d666-d7d0-456c-8fb8-4703b4288c0b" providerId="ADAL" clId="{30741DCB-1BA4-415E-9AA4-C3ACE2E79A9D}" dt="2023-05-22T12:58:34.393" v="49" actId="207"/>
          <ac:picMkLst>
            <pc:docMk/>
            <pc:sldMk cId="789500896" sldId="327"/>
            <ac:picMk id="5" creationId="{EEE500D4-3600-A6CC-A44E-6C5FC9F2F6DE}"/>
          </ac:picMkLst>
        </pc:picChg>
      </pc:sldChg>
      <pc:sldChg chg="modSp new mod">
        <pc:chgData name="Florian Ernotte | avroy avocats" userId="5b41d666-d7d0-456c-8fb8-4703b4288c0b" providerId="ADAL" clId="{30741DCB-1BA4-415E-9AA4-C3ACE2E79A9D}" dt="2023-05-22T13:07:46.390" v="769" actId="20577"/>
        <pc:sldMkLst>
          <pc:docMk/>
          <pc:sldMk cId="2678157853" sldId="328"/>
        </pc:sldMkLst>
        <pc:spChg chg="mod">
          <ac:chgData name="Florian Ernotte | avroy avocats" userId="5b41d666-d7d0-456c-8fb8-4703b4288c0b" providerId="ADAL" clId="{30741DCB-1BA4-415E-9AA4-C3ACE2E79A9D}" dt="2023-05-22T13:07:46.390" v="769" actId="20577"/>
          <ac:spMkLst>
            <pc:docMk/>
            <pc:sldMk cId="2678157853" sldId="328"/>
            <ac:spMk id="2" creationId="{AB3B1240-3C70-8F84-5C15-630F16FCDF90}"/>
          </ac:spMkLst>
        </pc:spChg>
      </pc:sldChg>
      <pc:sldChg chg="modSp new mod">
        <pc:chgData name="Florian Ernotte | avroy avocats" userId="5b41d666-d7d0-456c-8fb8-4703b4288c0b" providerId="ADAL" clId="{30741DCB-1BA4-415E-9AA4-C3ACE2E79A9D}" dt="2023-05-22T13:07:58.664" v="793" actId="20577"/>
        <pc:sldMkLst>
          <pc:docMk/>
          <pc:sldMk cId="1154478514" sldId="329"/>
        </pc:sldMkLst>
        <pc:spChg chg="mod">
          <ac:chgData name="Florian Ernotte | avroy avocats" userId="5b41d666-d7d0-456c-8fb8-4703b4288c0b" providerId="ADAL" clId="{30741DCB-1BA4-415E-9AA4-C3ACE2E79A9D}" dt="2023-05-22T13:07:58.664" v="793" actId="20577"/>
          <ac:spMkLst>
            <pc:docMk/>
            <pc:sldMk cId="1154478514" sldId="329"/>
            <ac:spMk id="2" creationId="{5F76065B-1203-F95A-C205-E8D987A57071}"/>
          </ac:spMkLst>
        </pc:spChg>
      </pc:sldChg>
      <pc:sldChg chg="modSp new mod">
        <pc:chgData name="Florian Ernotte | avroy avocats" userId="5b41d666-d7d0-456c-8fb8-4703b4288c0b" providerId="ADAL" clId="{30741DCB-1BA4-415E-9AA4-C3ACE2E79A9D}" dt="2023-05-22T13:21:22.640" v="934" actId="2710"/>
        <pc:sldMkLst>
          <pc:docMk/>
          <pc:sldMk cId="640815312" sldId="330"/>
        </pc:sldMkLst>
        <pc:spChg chg="mod">
          <ac:chgData name="Florian Ernotte | avroy avocats" userId="5b41d666-d7d0-456c-8fb8-4703b4288c0b" providerId="ADAL" clId="{30741DCB-1BA4-415E-9AA4-C3ACE2E79A9D}" dt="2023-05-22T13:08:12.135" v="796"/>
          <ac:spMkLst>
            <pc:docMk/>
            <pc:sldMk cId="640815312" sldId="330"/>
            <ac:spMk id="2" creationId="{12DF6E83-D898-6289-33CE-51828A897F7F}"/>
          </ac:spMkLst>
        </pc:spChg>
        <pc:spChg chg="mod">
          <ac:chgData name="Florian Ernotte | avroy avocats" userId="5b41d666-d7d0-456c-8fb8-4703b4288c0b" providerId="ADAL" clId="{30741DCB-1BA4-415E-9AA4-C3ACE2E79A9D}" dt="2023-05-22T13:21:22.640" v="934" actId="2710"/>
          <ac:spMkLst>
            <pc:docMk/>
            <pc:sldMk cId="640815312" sldId="330"/>
            <ac:spMk id="3" creationId="{C573D9CF-1972-7485-9ED5-4272565F48C2}"/>
          </ac:spMkLst>
        </pc:spChg>
      </pc:sldChg>
      <pc:sldChg chg="modSp add mod">
        <pc:chgData name="Florian Ernotte | avroy avocats" userId="5b41d666-d7d0-456c-8fb8-4703b4288c0b" providerId="ADAL" clId="{30741DCB-1BA4-415E-9AA4-C3ACE2E79A9D}" dt="2023-06-01T13:46:24.771" v="1393" actId="1076"/>
        <pc:sldMkLst>
          <pc:docMk/>
          <pc:sldMk cId="943753133" sldId="331"/>
        </pc:sldMkLst>
        <pc:spChg chg="mod">
          <ac:chgData name="Florian Ernotte | avroy avocats" userId="5b41d666-d7d0-456c-8fb8-4703b4288c0b" providerId="ADAL" clId="{30741DCB-1BA4-415E-9AA4-C3ACE2E79A9D}" dt="2023-06-01T13:46:24.771" v="1393" actId="1076"/>
          <ac:spMkLst>
            <pc:docMk/>
            <pc:sldMk cId="943753133" sldId="331"/>
            <ac:spMk id="2" creationId="{3973DD6E-265B-469A-B9B1-295C0B9D71D3}"/>
          </ac:spMkLst>
        </pc:spChg>
        <pc:grpChg chg="mod">
          <ac:chgData name="Florian Ernotte | avroy avocats" userId="5b41d666-d7d0-456c-8fb8-4703b4288c0b" providerId="ADAL" clId="{30741DCB-1BA4-415E-9AA4-C3ACE2E79A9D}" dt="2023-05-22T14:50:15.105" v="1013" actId="12789"/>
          <ac:grpSpMkLst>
            <pc:docMk/>
            <pc:sldMk cId="943753133" sldId="331"/>
            <ac:grpSpMk id="59" creationId="{D6154AEC-1479-4EBF-9EAF-70CCBF0FDDFA}"/>
          </ac:grpSpMkLst>
        </pc:grpChg>
      </pc:sldChg>
      <pc:sldChg chg="new del">
        <pc:chgData name="Florian Ernotte | avroy avocats" userId="5b41d666-d7d0-456c-8fb8-4703b4288c0b" providerId="ADAL" clId="{30741DCB-1BA4-415E-9AA4-C3ACE2E79A9D}" dt="2023-06-01T13:47:15.163" v="1492" actId="47"/>
        <pc:sldMkLst>
          <pc:docMk/>
          <pc:sldMk cId="302746641" sldId="332"/>
        </pc:sldMkLst>
      </pc:sldChg>
      <pc:sldChg chg="modSp new mod">
        <pc:chgData name="Florian Ernotte | avroy avocats" userId="5b41d666-d7d0-456c-8fb8-4703b4288c0b" providerId="ADAL" clId="{30741DCB-1BA4-415E-9AA4-C3ACE2E79A9D}" dt="2023-06-01T13:47:11.920" v="1491" actId="6549"/>
        <pc:sldMkLst>
          <pc:docMk/>
          <pc:sldMk cId="2910777558" sldId="333"/>
        </pc:sldMkLst>
        <pc:spChg chg="mod">
          <ac:chgData name="Florian Ernotte | avroy avocats" userId="5b41d666-d7d0-456c-8fb8-4703b4288c0b" providerId="ADAL" clId="{30741DCB-1BA4-415E-9AA4-C3ACE2E79A9D}" dt="2023-06-01T13:46:50.121" v="1407" actId="20577"/>
          <ac:spMkLst>
            <pc:docMk/>
            <pc:sldMk cId="2910777558" sldId="333"/>
            <ac:spMk id="2" creationId="{B25AB44A-386E-CA39-5357-5E0AB8A4E245}"/>
          </ac:spMkLst>
        </pc:spChg>
        <pc:spChg chg="mod">
          <ac:chgData name="Florian Ernotte | avroy avocats" userId="5b41d666-d7d0-456c-8fb8-4703b4288c0b" providerId="ADAL" clId="{30741DCB-1BA4-415E-9AA4-C3ACE2E79A9D}" dt="2023-06-01T13:47:11.920" v="1491" actId="6549"/>
          <ac:spMkLst>
            <pc:docMk/>
            <pc:sldMk cId="2910777558" sldId="333"/>
            <ac:spMk id="3" creationId="{A03D85B3-B466-ABBB-FC91-1B0846CBE876}"/>
          </ac:spMkLst>
        </pc:spChg>
      </pc:sldChg>
      <pc:sldMasterChg chg="addSp delSp modSp mod setBg modSldLayout">
        <pc:chgData name="Florian Ernotte | avroy avocats" userId="5b41d666-d7d0-456c-8fb8-4703b4288c0b" providerId="ADAL" clId="{30741DCB-1BA4-415E-9AA4-C3ACE2E79A9D}" dt="2023-05-22T15:13:58.406" v="1388"/>
        <pc:sldMasterMkLst>
          <pc:docMk/>
          <pc:sldMasterMk cId="1264610368" sldId="2147483648"/>
        </pc:sldMasterMkLst>
        <pc:spChg chg="mod">
          <ac:chgData name="Florian Ernotte | avroy avocats" userId="5b41d666-d7d0-456c-8fb8-4703b4288c0b" providerId="ADAL" clId="{30741DCB-1BA4-415E-9AA4-C3ACE2E79A9D}" dt="2023-05-22T15:10:31.877" v="1301" actId="115"/>
          <ac:spMkLst>
            <pc:docMk/>
            <pc:sldMasterMk cId="1264610368" sldId="2147483648"/>
            <ac:spMk id="2" creationId="{81C74101-6010-63D6-3A29-706C908BF4D6}"/>
          </ac:spMkLst>
        </pc:spChg>
        <pc:spChg chg="add del mod ord">
          <ac:chgData name="Florian Ernotte | avroy avocats" userId="5b41d666-d7d0-456c-8fb8-4703b4288c0b" providerId="ADAL" clId="{30741DCB-1BA4-415E-9AA4-C3ACE2E79A9D}" dt="2023-05-22T15:12:18.853" v="1313" actId="478"/>
          <ac:spMkLst>
            <pc:docMk/>
            <pc:sldMasterMk cId="1264610368" sldId="2147483648"/>
            <ac:spMk id="9" creationId="{A2ED3362-8BC8-9F0B-3933-08D978998F01}"/>
          </ac:spMkLst>
        </pc:spChg>
        <pc:picChg chg="add mod">
          <ac:chgData name="Florian Ernotte | avroy avocats" userId="5b41d666-d7d0-456c-8fb8-4703b4288c0b" providerId="ADAL" clId="{30741DCB-1BA4-415E-9AA4-C3ACE2E79A9D}" dt="2023-05-22T15:10:24.523" v="1300" actId="554"/>
          <ac:picMkLst>
            <pc:docMk/>
            <pc:sldMasterMk cId="1264610368" sldId="2147483648"/>
            <ac:picMk id="8" creationId="{2DAA444A-F2F0-37A9-BB2A-7B31B77DDB1D}"/>
          </ac:picMkLst>
        </pc:picChg>
        <pc:sldLayoutChg chg="setBg">
          <pc:chgData name="Florian Ernotte | avroy avocats" userId="5b41d666-d7d0-456c-8fb8-4703b4288c0b" providerId="ADAL" clId="{30741DCB-1BA4-415E-9AA4-C3ACE2E79A9D}" dt="2023-05-22T15:13:51.280" v="1386"/>
          <pc:sldLayoutMkLst>
            <pc:docMk/>
            <pc:sldMasterMk cId="1264610368" sldId="2147483648"/>
            <pc:sldLayoutMk cId="3990658029" sldId="2147483649"/>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EDD1D7-B92E-4D2C-B43B-1537863EDA59}" type="doc">
      <dgm:prSet loTypeId="urn:microsoft.com/office/officeart/2005/8/layout/hProcess4" loCatId="process" qsTypeId="urn:microsoft.com/office/officeart/2005/8/quickstyle/simple2" qsCatId="simple" csTypeId="urn:microsoft.com/office/officeart/2005/8/colors/colorful4" csCatId="colorful" phldr="1"/>
      <dgm:spPr/>
      <dgm:t>
        <a:bodyPr/>
        <a:lstStyle/>
        <a:p>
          <a:endParaRPr lang="fr-FR"/>
        </a:p>
      </dgm:t>
    </dgm:pt>
    <dgm:pt modelId="{62F13D11-BD68-4530-8645-3760BACECF21}">
      <dgm:prSet phldrT="[Texte]"/>
      <dgm:spPr/>
      <dgm:t>
        <a:bodyPr/>
        <a:lstStyle/>
        <a:p>
          <a:r>
            <a:rPr lang="fr-FR" dirty="0"/>
            <a:t>1. Projet de rapport des fondateurs</a:t>
          </a:r>
        </a:p>
      </dgm:t>
    </dgm:pt>
    <dgm:pt modelId="{99C39459-7E03-47CE-85CC-E6B83A02DD11}" type="parTrans" cxnId="{9E046CCB-6FC7-4B3B-87BE-33EBF3703006}">
      <dgm:prSet/>
      <dgm:spPr/>
      <dgm:t>
        <a:bodyPr/>
        <a:lstStyle/>
        <a:p>
          <a:endParaRPr lang="fr-FR"/>
        </a:p>
      </dgm:t>
    </dgm:pt>
    <dgm:pt modelId="{0A250439-2E80-42F1-8F6E-C8733091E8C8}" type="sibTrans" cxnId="{9E046CCB-6FC7-4B3B-87BE-33EBF3703006}">
      <dgm:prSet/>
      <dgm:spPr/>
      <dgm:t>
        <a:bodyPr/>
        <a:lstStyle/>
        <a:p>
          <a:endParaRPr lang="fr-FR"/>
        </a:p>
      </dgm:t>
    </dgm:pt>
    <dgm:pt modelId="{65C22937-1F98-4D3A-98E6-1DE4E92FC1B5}">
      <dgm:prSet phldrT="[Texte]"/>
      <dgm:spPr/>
      <dgm:t>
        <a:bodyPr/>
        <a:lstStyle/>
        <a:p>
          <a:r>
            <a:rPr lang="fr-FR" dirty="0"/>
            <a:t>Intérêt de l’apport</a:t>
          </a:r>
        </a:p>
      </dgm:t>
    </dgm:pt>
    <dgm:pt modelId="{F6937AFD-8840-48BC-984A-3833D1E0DF30}" type="parTrans" cxnId="{62CD5DD2-3FA8-409C-BDF1-C1FA078BB96D}">
      <dgm:prSet/>
      <dgm:spPr/>
      <dgm:t>
        <a:bodyPr/>
        <a:lstStyle/>
        <a:p>
          <a:endParaRPr lang="fr-FR"/>
        </a:p>
      </dgm:t>
    </dgm:pt>
    <dgm:pt modelId="{09DDA02B-CAE0-4CCB-AAB9-5AED8F5B4886}" type="sibTrans" cxnId="{62CD5DD2-3FA8-409C-BDF1-C1FA078BB96D}">
      <dgm:prSet/>
      <dgm:spPr/>
      <dgm:t>
        <a:bodyPr/>
        <a:lstStyle/>
        <a:p>
          <a:endParaRPr lang="fr-FR"/>
        </a:p>
      </dgm:t>
    </dgm:pt>
    <dgm:pt modelId="{1369F1C7-CE2E-47AC-8126-E036C47A7371}">
      <dgm:prSet phldrT="[Texte]"/>
      <dgm:spPr/>
      <dgm:t>
        <a:bodyPr/>
        <a:lstStyle/>
        <a:p>
          <a:r>
            <a:rPr lang="fr-FR" dirty="0"/>
            <a:t>2. Rapport réviseur</a:t>
          </a:r>
        </a:p>
      </dgm:t>
    </dgm:pt>
    <dgm:pt modelId="{ADE6098D-306D-4134-937E-59B0848C0948}" type="parTrans" cxnId="{2CE8BD0A-322D-42FF-850F-F7051947D063}">
      <dgm:prSet/>
      <dgm:spPr/>
      <dgm:t>
        <a:bodyPr/>
        <a:lstStyle/>
        <a:p>
          <a:endParaRPr lang="fr-FR"/>
        </a:p>
      </dgm:t>
    </dgm:pt>
    <dgm:pt modelId="{AE823B5E-982F-4F77-90A4-CD8F4577698A}" type="sibTrans" cxnId="{2CE8BD0A-322D-42FF-850F-F7051947D063}">
      <dgm:prSet/>
      <dgm:spPr/>
      <dgm:t>
        <a:bodyPr/>
        <a:lstStyle/>
        <a:p>
          <a:endParaRPr lang="fr-FR"/>
        </a:p>
      </dgm:t>
    </dgm:pt>
    <dgm:pt modelId="{23631671-71A2-4C2D-B7BE-2654946BFE84}">
      <dgm:prSet phldrT="[Texte]"/>
      <dgm:spPr/>
      <dgm:t>
        <a:bodyPr/>
        <a:lstStyle/>
        <a:p>
          <a:r>
            <a:rPr lang="fr-FR" dirty="0"/>
            <a:t>Examen du projet de rapport des fondateurs + commentaires</a:t>
          </a:r>
        </a:p>
      </dgm:t>
    </dgm:pt>
    <dgm:pt modelId="{11AF1EB3-55EF-4F9C-8B55-7A40C166135C}" type="parTrans" cxnId="{D1CAFB92-6863-4E97-A5BE-15CFD47BFF1B}">
      <dgm:prSet/>
      <dgm:spPr/>
      <dgm:t>
        <a:bodyPr/>
        <a:lstStyle/>
        <a:p>
          <a:endParaRPr lang="fr-FR"/>
        </a:p>
      </dgm:t>
    </dgm:pt>
    <dgm:pt modelId="{26A796A0-281C-4BFE-95AC-3C9A606C941E}" type="sibTrans" cxnId="{D1CAFB92-6863-4E97-A5BE-15CFD47BFF1B}">
      <dgm:prSet/>
      <dgm:spPr/>
      <dgm:t>
        <a:bodyPr/>
        <a:lstStyle/>
        <a:p>
          <a:endParaRPr lang="fr-FR"/>
        </a:p>
      </dgm:t>
    </dgm:pt>
    <dgm:pt modelId="{10562607-766E-4DE4-B2D6-9BB83B268882}">
      <dgm:prSet phldrT="[Texte]"/>
      <dgm:spPr/>
      <dgm:t>
        <a:bodyPr/>
        <a:lstStyle/>
        <a:p>
          <a:r>
            <a:rPr lang="fr-FR" dirty="0"/>
            <a:t>3. Rapport final des fondateurs</a:t>
          </a:r>
        </a:p>
      </dgm:t>
    </dgm:pt>
    <dgm:pt modelId="{41BB297F-8546-4E3C-9FC0-1497FCBD5828}" type="parTrans" cxnId="{669536B2-DBBB-4F45-8D7F-02AC672E7C2F}">
      <dgm:prSet/>
      <dgm:spPr/>
      <dgm:t>
        <a:bodyPr/>
        <a:lstStyle/>
        <a:p>
          <a:endParaRPr lang="fr-FR"/>
        </a:p>
      </dgm:t>
    </dgm:pt>
    <dgm:pt modelId="{4F7C97CF-D0DA-49AD-94C8-D6572B00F108}" type="sibTrans" cxnId="{669536B2-DBBB-4F45-8D7F-02AC672E7C2F}">
      <dgm:prSet/>
      <dgm:spPr/>
      <dgm:t>
        <a:bodyPr/>
        <a:lstStyle/>
        <a:p>
          <a:endParaRPr lang="fr-FR"/>
        </a:p>
      </dgm:t>
    </dgm:pt>
    <dgm:pt modelId="{5B51BA67-FDD3-4A23-9563-4576D8FC7A27}">
      <dgm:prSet phldrT="[Texte]"/>
      <dgm:spPr/>
      <dgm:t>
        <a:bodyPr/>
        <a:lstStyle/>
        <a:p>
          <a:r>
            <a:rPr lang="fr-FR" dirty="0" err="1"/>
            <a:t>MàJ</a:t>
          </a:r>
          <a:r>
            <a:rPr lang="fr-FR" dirty="0"/>
            <a:t> du projet de rapport</a:t>
          </a:r>
        </a:p>
      </dgm:t>
    </dgm:pt>
    <dgm:pt modelId="{A4BD414F-C450-4CA6-A2AA-3A05ADB4971B}" type="parTrans" cxnId="{6E53A511-99BB-49A1-8B95-742418AB864E}">
      <dgm:prSet/>
      <dgm:spPr/>
      <dgm:t>
        <a:bodyPr/>
        <a:lstStyle/>
        <a:p>
          <a:endParaRPr lang="fr-FR"/>
        </a:p>
      </dgm:t>
    </dgm:pt>
    <dgm:pt modelId="{3DBC6490-3D84-4B2C-A33C-278CBBEF8581}" type="sibTrans" cxnId="{6E53A511-99BB-49A1-8B95-742418AB864E}">
      <dgm:prSet/>
      <dgm:spPr/>
      <dgm:t>
        <a:bodyPr/>
        <a:lstStyle/>
        <a:p>
          <a:endParaRPr lang="fr-FR"/>
        </a:p>
      </dgm:t>
    </dgm:pt>
    <dgm:pt modelId="{28146987-33D8-45E6-AD0F-2108B11FAE00}">
      <dgm:prSet/>
      <dgm:spPr/>
      <dgm:t>
        <a:bodyPr/>
        <a:lstStyle/>
        <a:p>
          <a:r>
            <a:rPr lang="fr-FR" dirty="0"/>
            <a:t>4. Publication du rapport</a:t>
          </a:r>
        </a:p>
      </dgm:t>
    </dgm:pt>
    <dgm:pt modelId="{80ED9173-3D6F-4AEA-AC53-6E8B29541CE6}" type="parTrans" cxnId="{B7429CB0-8A05-4486-A478-2743836DB0E2}">
      <dgm:prSet/>
      <dgm:spPr/>
      <dgm:t>
        <a:bodyPr/>
        <a:lstStyle/>
        <a:p>
          <a:endParaRPr lang="fr-FR"/>
        </a:p>
      </dgm:t>
    </dgm:pt>
    <dgm:pt modelId="{1203EB49-1907-4012-A276-6421DD0D2556}" type="sibTrans" cxnId="{B7429CB0-8A05-4486-A478-2743836DB0E2}">
      <dgm:prSet/>
      <dgm:spPr/>
      <dgm:t>
        <a:bodyPr/>
        <a:lstStyle/>
        <a:p>
          <a:endParaRPr lang="fr-FR"/>
        </a:p>
      </dgm:t>
    </dgm:pt>
    <dgm:pt modelId="{BE6ECAF1-44B4-46F6-AB32-F5B2F4B2421D}">
      <dgm:prSet/>
      <dgm:spPr/>
      <dgm:t>
        <a:bodyPr/>
        <a:lstStyle/>
        <a:p>
          <a:r>
            <a:rPr lang="fr-FR" dirty="0"/>
            <a:t>Publication au MB avec le rapport du réviseur</a:t>
          </a:r>
        </a:p>
      </dgm:t>
    </dgm:pt>
    <dgm:pt modelId="{AAD339BC-5427-462C-9AA6-1C6D2ADD0922}" type="parTrans" cxnId="{0AA92252-1E33-4D13-B4B5-C972AC973CFA}">
      <dgm:prSet/>
      <dgm:spPr/>
      <dgm:t>
        <a:bodyPr/>
        <a:lstStyle/>
        <a:p>
          <a:endParaRPr lang="fr-FR"/>
        </a:p>
      </dgm:t>
    </dgm:pt>
    <dgm:pt modelId="{0824265A-76FD-4483-BC1D-4C1653EE4A2D}" type="sibTrans" cxnId="{0AA92252-1E33-4D13-B4B5-C972AC973CFA}">
      <dgm:prSet/>
      <dgm:spPr/>
      <dgm:t>
        <a:bodyPr/>
        <a:lstStyle/>
        <a:p>
          <a:endParaRPr lang="fr-FR"/>
        </a:p>
      </dgm:t>
    </dgm:pt>
    <dgm:pt modelId="{F5085156-7BDD-4FC9-A9E2-54376BA4F022}">
      <dgm:prSet phldrT="[Texte]"/>
      <dgm:spPr/>
      <dgm:t>
        <a:bodyPr/>
        <a:lstStyle/>
        <a:p>
          <a:r>
            <a:rPr lang="fr-FR" dirty="0"/>
            <a:t>Évaluation motivée</a:t>
          </a:r>
        </a:p>
      </dgm:t>
    </dgm:pt>
    <dgm:pt modelId="{FB531AA4-BFEE-49E9-9D36-4F7B8C779972}" type="parTrans" cxnId="{6D845FC2-E1C9-4AB8-9348-A65C17B40C52}">
      <dgm:prSet/>
      <dgm:spPr/>
      <dgm:t>
        <a:bodyPr/>
        <a:lstStyle/>
        <a:p>
          <a:endParaRPr lang="fr-FR"/>
        </a:p>
      </dgm:t>
    </dgm:pt>
    <dgm:pt modelId="{7CA03020-6549-432F-B363-AC727BEDC9C2}" type="sibTrans" cxnId="{6D845FC2-E1C9-4AB8-9348-A65C17B40C52}">
      <dgm:prSet/>
      <dgm:spPr/>
      <dgm:t>
        <a:bodyPr/>
        <a:lstStyle/>
        <a:p>
          <a:endParaRPr lang="fr-FR"/>
        </a:p>
      </dgm:t>
    </dgm:pt>
    <dgm:pt modelId="{388F149B-FF7D-4909-8ADF-D548069DA028}">
      <dgm:prSet phldrT="[Texte]"/>
      <dgm:spPr/>
      <dgm:t>
        <a:bodyPr/>
        <a:lstStyle/>
        <a:p>
          <a:r>
            <a:rPr lang="fr-FR" dirty="0"/>
            <a:t>Rémunération de l’apport</a:t>
          </a:r>
        </a:p>
      </dgm:t>
    </dgm:pt>
    <dgm:pt modelId="{9D6481E8-AEEA-48E6-8090-58132E31F6EE}" type="parTrans" cxnId="{B9CD3FAB-4818-4B9C-8FF5-AD38EC835E8C}">
      <dgm:prSet/>
      <dgm:spPr/>
      <dgm:t>
        <a:bodyPr/>
        <a:lstStyle/>
        <a:p>
          <a:endParaRPr lang="fr-FR"/>
        </a:p>
      </dgm:t>
    </dgm:pt>
    <dgm:pt modelId="{C3591973-FF01-461E-8D9A-5A9F156CAE29}" type="sibTrans" cxnId="{B9CD3FAB-4818-4B9C-8FF5-AD38EC835E8C}">
      <dgm:prSet/>
      <dgm:spPr/>
      <dgm:t>
        <a:bodyPr/>
        <a:lstStyle/>
        <a:p>
          <a:endParaRPr lang="fr-FR"/>
        </a:p>
      </dgm:t>
    </dgm:pt>
    <dgm:pt modelId="{CD694276-9D1A-4165-9B25-B0C6CE22A2B7}">
      <dgm:prSet phldrT="[Texte]"/>
      <dgm:spPr/>
      <dgm:t>
        <a:bodyPr/>
        <a:lstStyle/>
        <a:p>
          <a:r>
            <a:rPr lang="fr-FR" dirty="0"/>
            <a:t>Expliquer les raisons si on s’écarte du réviseur</a:t>
          </a:r>
        </a:p>
      </dgm:t>
    </dgm:pt>
    <dgm:pt modelId="{41DA49CC-E4DD-4FCE-8D3C-59C1B1B6E540}" type="parTrans" cxnId="{FC2AAEAE-E811-4DC2-A8DF-41D6AA36315E}">
      <dgm:prSet/>
      <dgm:spPr/>
      <dgm:t>
        <a:bodyPr/>
        <a:lstStyle/>
        <a:p>
          <a:endParaRPr lang="fr-FR"/>
        </a:p>
      </dgm:t>
    </dgm:pt>
    <dgm:pt modelId="{27E70168-9A34-43A6-A3AB-06162B044F0D}" type="sibTrans" cxnId="{FC2AAEAE-E811-4DC2-A8DF-41D6AA36315E}">
      <dgm:prSet/>
      <dgm:spPr/>
      <dgm:t>
        <a:bodyPr/>
        <a:lstStyle/>
        <a:p>
          <a:endParaRPr lang="fr-FR"/>
        </a:p>
      </dgm:t>
    </dgm:pt>
    <dgm:pt modelId="{D58D5C13-7150-49DF-8439-AC8B55AFF917}" type="pres">
      <dgm:prSet presAssocID="{BFEDD1D7-B92E-4D2C-B43B-1537863EDA59}" presName="Name0" presStyleCnt="0">
        <dgm:presLayoutVars>
          <dgm:dir/>
          <dgm:animLvl val="lvl"/>
          <dgm:resizeHandles val="exact"/>
        </dgm:presLayoutVars>
      </dgm:prSet>
      <dgm:spPr/>
    </dgm:pt>
    <dgm:pt modelId="{FFA6CF72-7700-41AE-A024-A1B3599528B2}" type="pres">
      <dgm:prSet presAssocID="{BFEDD1D7-B92E-4D2C-B43B-1537863EDA59}" presName="tSp" presStyleCnt="0"/>
      <dgm:spPr/>
    </dgm:pt>
    <dgm:pt modelId="{191DADD1-A6B9-40F4-B461-EA014438FE91}" type="pres">
      <dgm:prSet presAssocID="{BFEDD1D7-B92E-4D2C-B43B-1537863EDA59}" presName="bSp" presStyleCnt="0"/>
      <dgm:spPr/>
    </dgm:pt>
    <dgm:pt modelId="{476025C6-C621-4DDA-980C-E307EF7A65F0}" type="pres">
      <dgm:prSet presAssocID="{BFEDD1D7-B92E-4D2C-B43B-1537863EDA59}" presName="process" presStyleCnt="0"/>
      <dgm:spPr/>
    </dgm:pt>
    <dgm:pt modelId="{4E2B46F9-16CC-4767-8C85-8C1DC2E06F8F}" type="pres">
      <dgm:prSet presAssocID="{62F13D11-BD68-4530-8645-3760BACECF21}" presName="composite1" presStyleCnt="0"/>
      <dgm:spPr/>
    </dgm:pt>
    <dgm:pt modelId="{214CDCD3-3DF7-4096-864B-756612932D9F}" type="pres">
      <dgm:prSet presAssocID="{62F13D11-BD68-4530-8645-3760BACECF21}" presName="dummyNode1" presStyleLbl="node1" presStyleIdx="0" presStyleCnt="4"/>
      <dgm:spPr/>
    </dgm:pt>
    <dgm:pt modelId="{5E58B6A1-11CA-4DA0-B331-7DD062A7E203}" type="pres">
      <dgm:prSet presAssocID="{62F13D11-BD68-4530-8645-3760BACECF21}" presName="childNode1" presStyleLbl="bgAcc1" presStyleIdx="0" presStyleCnt="4">
        <dgm:presLayoutVars>
          <dgm:bulletEnabled val="1"/>
        </dgm:presLayoutVars>
      </dgm:prSet>
      <dgm:spPr/>
    </dgm:pt>
    <dgm:pt modelId="{0F9F9CB9-B654-49FA-B045-4CDFB682B971}" type="pres">
      <dgm:prSet presAssocID="{62F13D11-BD68-4530-8645-3760BACECF21}" presName="childNode1tx" presStyleLbl="bgAcc1" presStyleIdx="0" presStyleCnt="4">
        <dgm:presLayoutVars>
          <dgm:bulletEnabled val="1"/>
        </dgm:presLayoutVars>
      </dgm:prSet>
      <dgm:spPr/>
    </dgm:pt>
    <dgm:pt modelId="{596C2537-F9BF-4967-9FEE-354B539CFB40}" type="pres">
      <dgm:prSet presAssocID="{62F13D11-BD68-4530-8645-3760BACECF21}" presName="parentNode1" presStyleLbl="node1" presStyleIdx="0" presStyleCnt="4">
        <dgm:presLayoutVars>
          <dgm:chMax val="1"/>
          <dgm:bulletEnabled val="1"/>
        </dgm:presLayoutVars>
      </dgm:prSet>
      <dgm:spPr/>
    </dgm:pt>
    <dgm:pt modelId="{18848FBE-AB9D-4D60-830B-0387F68D9FE4}" type="pres">
      <dgm:prSet presAssocID="{62F13D11-BD68-4530-8645-3760BACECF21}" presName="connSite1" presStyleCnt="0"/>
      <dgm:spPr/>
    </dgm:pt>
    <dgm:pt modelId="{9F065530-B729-47E8-82FE-F3C0712173EB}" type="pres">
      <dgm:prSet presAssocID="{0A250439-2E80-42F1-8F6E-C8733091E8C8}" presName="Name9" presStyleLbl="sibTrans2D1" presStyleIdx="0" presStyleCnt="3"/>
      <dgm:spPr/>
    </dgm:pt>
    <dgm:pt modelId="{34812663-C5CC-4241-A9BA-5E67734B9285}" type="pres">
      <dgm:prSet presAssocID="{1369F1C7-CE2E-47AC-8126-E036C47A7371}" presName="composite2" presStyleCnt="0"/>
      <dgm:spPr/>
    </dgm:pt>
    <dgm:pt modelId="{BF506697-E320-4475-AE41-F743030D20BA}" type="pres">
      <dgm:prSet presAssocID="{1369F1C7-CE2E-47AC-8126-E036C47A7371}" presName="dummyNode2" presStyleLbl="node1" presStyleIdx="0" presStyleCnt="4"/>
      <dgm:spPr/>
    </dgm:pt>
    <dgm:pt modelId="{606EE8BA-FA44-4AB2-A4AC-9033573147EF}" type="pres">
      <dgm:prSet presAssocID="{1369F1C7-CE2E-47AC-8126-E036C47A7371}" presName="childNode2" presStyleLbl="bgAcc1" presStyleIdx="1" presStyleCnt="4">
        <dgm:presLayoutVars>
          <dgm:bulletEnabled val="1"/>
        </dgm:presLayoutVars>
      </dgm:prSet>
      <dgm:spPr/>
    </dgm:pt>
    <dgm:pt modelId="{FA745298-A472-4614-9518-AFB1222AA615}" type="pres">
      <dgm:prSet presAssocID="{1369F1C7-CE2E-47AC-8126-E036C47A7371}" presName="childNode2tx" presStyleLbl="bgAcc1" presStyleIdx="1" presStyleCnt="4">
        <dgm:presLayoutVars>
          <dgm:bulletEnabled val="1"/>
        </dgm:presLayoutVars>
      </dgm:prSet>
      <dgm:spPr/>
    </dgm:pt>
    <dgm:pt modelId="{AC8DCB68-ECFF-4F5E-AC97-83C9F462AF10}" type="pres">
      <dgm:prSet presAssocID="{1369F1C7-CE2E-47AC-8126-E036C47A7371}" presName="parentNode2" presStyleLbl="node1" presStyleIdx="1" presStyleCnt="4">
        <dgm:presLayoutVars>
          <dgm:chMax val="0"/>
          <dgm:bulletEnabled val="1"/>
        </dgm:presLayoutVars>
      </dgm:prSet>
      <dgm:spPr/>
    </dgm:pt>
    <dgm:pt modelId="{1008C476-4BB2-4FE3-91DE-86D012830D21}" type="pres">
      <dgm:prSet presAssocID="{1369F1C7-CE2E-47AC-8126-E036C47A7371}" presName="connSite2" presStyleCnt="0"/>
      <dgm:spPr/>
    </dgm:pt>
    <dgm:pt modelId="{AF00514F-1A9A-4312-B769-CE18850E4BB2}" type="pres">
      <dgm:prSet presAssocID="{AE823B5E-982F-4F77-90A4-CD8F4577698A}" presName="Name18" presStyleLbl="sibTrans2D1" presStyleIdx="1" presStyleCnt="3"/>
      <dgm:spPr/>
    </dgm:pt>
    <dgm:pt modelId="{D4F8B7DA-7CF7-4079-AED0-57B9F9E711C9}" type="pres">
      <dgm:prSet presAssocID="{10562607-766E-4DE4-B2D6-9BB83B268882}" presName="composite1" presStyleCnt="0"/>
      <dgm:spPr/>
    </dgm:pt>
    <dgm:pt modelId="{380E5261-9D5C-4CAF-AC39-75F73986D3B0}" type="pres">
      <dgm:prSet presAssocID="{10562607-766E-4DE4-B2D6-9BB83B268882}" presName="dummyNode1" presStyleLbl="node1" presStyleIdx="1" presStyleCnt="4"/>
      <dgm:spPr/>
    </dgm:pt>
    <dgm:pt modelId="{A29C6CE5-715A-4475-906A-0CF8A1AC190E}" type="pres">
      <dgm:prSet presAssocID="{10562607-766E-4DE4-B2D6-9BB83B268882}" presName="childNode1" presStyleLbl="bgAcc1" presStyleIdx="2" presStyleCnt="4">
        <dgm:presLayoutVars>
          <dgm:bulletEnabled val="1"/>
        </dgm:presLayoutVars>
      </dgm:prSet>
      <dgm:spPr/>
    </dgm:pt>
    <dgm:pt modelId="{D850676A-EF6B-4EE1-8DE2-29138DA55B9B}" type="pres">
      <dgm:prSet presAssocID="{10562607-766E-4DE4-B2D6-9BB83B268882}" presName="childNode1tx" presStyleLbl="bgAcc1" presStyleIdx="2" presStyleCnt="4">
        <dgm:presLayoutVars>
          <dgm:bulletEnabled val="1"/>
        </dgm:presLayoutVars>
      </dgm:prSet>
      <dgm:spPr/>
    </dgm:pt>
    <dgm:pt modelId="{1F4AA510-3F31-41D7-8879-8E231B217D14}" type="pres">
      <dgm:prSet presAssocID="{10562607-766E-4DE4-B2D6-9BB83B268882}" presName="parentNode1" presStyleLbl="node1" presStyleIdx="2" presStyleCnt="4">
        <dgm:presLayoutVars>
          <dgm:chMax val="1"/>
          <dgm:bulletEnabled val="1"/>
        </dgm:presLayoutVars>
      </dgm:prSet>
      <dgm:spPr/>
    </dgm:pt>
    <dgm:pt modelId="{7A657747-C670-45F3-B851-F2C071DCAB38}" type="pres">
      <dgm:prSet presAssocID="{10562607-766E-4DE4-B2D6-9BB83B268882}" presName="connSite1" presStyleCnt="0"/>
      <dgm:spPr/>
    </dgm:pt>
    <dgm:pt modelId="{276BC7B5-13F0-42C6-AB2E-C4F1D1C66CD8}" type="pres">
      <dgm:prSet presAssocID="{4F7C97CF-D0DA-49AD-94C8-D6572B00F108}" presName="Name9" presStyleLbl="sibTrans2D1" presStyleIdx="2" presStyleCnt="3"/>
      <dgm:spPr/>
    </dgm:pt>
    <dgm:pt modelId="{32D9808B-7A5F-4E98-8321-E27AD63E80B8}" type="pres">
      <dgm:prSet presAssocID="{28146987-33D8-45E6-AD0F-2108B11FAE00}" presName="composite2" presStyleCnt="0"/>
      <dgm:spPr/>
    </dgm:pt>
    <dgm:pt modelId="{2CFB7261-400B-4B3C-ACB7-49F878249286}" type="pres">
      <dgm:prSet presAssocID="{28146987-33D8-45E6-AD0F-2108B11FAE00}" presName="dummyNode2" presStyleLbl="node1" presStyleIdx="2" presStyleCnt="4"/>
      <dgm:spPr/>
    </dgm:pt>
    <dgm:pt modelId="{65F47BA5-F5BB-481D-874A-22DED5571D4A}" type="pres">
      <dgm:prSet presAssocID="{28146987-33D8-45E6-AD0F-2108B11FAE00}" presName="childNode2" presStyleLbl="bgAcc1" presStyleIdx="3" presStyleCnt="4">
        <dgm:presLayoutVars>
          <dgm:bulletEnabled val="1"/>
        </dgm:presLayoutVars>
      </dgm:prSet>
      <dgm:spPr/>
    </dgm:pt>
    <dgm:pt modelId="{947E36E7-CC09-455C-9AA8-035023D85A2B}" type="pres">
      <dgm:prSet presAssocID="{28146987-33D8-45E6-AD0F-2108B11FAE00}" presName="childNode2tx" presStyleLbl="bgAcc1" presStyleIdx="3" presStyleCnt="4">
        <dgm:presLayoutVars>
          <dgm:bulletEnabled val="1"/>
        </dgm:presLayoutVars>
      </dgm:prSet>
      <dgm:spPr/>
    </dgm:pt>
    <dgm:pt modelId="{419A18C2-8994-4410-9485-5276EE663E30}" type="pres">
      <dgm:prSet presAssocID="{28146987-33D8-45E6-AD0F-2108B11FAE00}" presName="parentNode2" presStyleLbl="node1" presStyleIdx="3" presStyleCnt="4">
        <dgm:presLayoutVars>
          <dgm:chMax val="0"/>
          <dgm:bulletEnabled val="1"/>
        </dgm:presLayoutVars>
      </dgm:prSet>
      <dgm:spPr/>
    </dgm:pt>
    <dgm:pt modelId="{E9C6915D-5B23-4635-B63A-B6B513DC4950}" type="pres">
      <dgm:prSet presAssocID="{28146987-33D8-45E6-AD0F-2108B11FAE00}" presName="connSite2" presStyleCnt="0"/>
      <dgm:spPr/>
    </dgm:pt>
  </dgm:ptLst>
  <dgm:cxnLst>
    <dgm:cxn modelId="{2CE8BD0A-322D-42FF-850F-F7051947D063}" srcId="{BFEDD1D7-B92E-4D2C-B43B-1537863EDA59}" destId="{1369F1C7-CE2E-47AC-8126-E036C47A7371}" srcOrd="1" destOrd="0" parTransId="{ADE6098D-306D-4134-937E-59B0848C0948}" sibTransId="{AE823B5E-982F-4F77-90A4-CD8F4577698A}"/>
    <dgm:cxn modelId="{9F11A90C-266E-4359-B18B-7C276C05B294}" type="presOf" srcId="{388F149B-FF7D-4909-8ADF-D548069DA028}" destId="{5E58B6A1-11CA-4DA0-B331-7DD062A7E203}" srcOrd="0" destOrd="2" presId="urn:microsoft.com/office/officeart/2005/8/layout/hProcess4"/>
    <dgm:cxn modelId="{6E53A511-99BB-49A1-8B95-742418AB864E}" srcId="{10562607-766E-4DE4-B2D6-9BB83B268882}" destId="{5B51BA67-FDD3-4A23-9563-4576D8FC7A27}" srcOrd="0" destOrd="0" parTransId="{A4BD414F-C450-4CA6-A2AA-3A05ADB4971B}" sibTransId="{3DBC6490-3D84-4B2C-A33C-278CBBEF8581}"/>
    <dgm:cxn modelId="{B404D626-08A3-4D87-811C-B84644CC4C6A}" type="presOf" srcId="{1369F1C7-CE2E-47AC-8126-E036C47A7371}" destId="{AC8DCB68-ECFF-4F5E-AC97-83C9F462AF10}" srcOrd="0" destOrd="0" presId="urn:microsoft.com/office/officeart/2005/8/layout/hProcess4"/>
    <dgm:cxn modelId="{B7ECF92C-97E3-4591-BCD7-62A2111F1D09}" type="presOf" srcId="{BFEDD1D7-B92E-4D2C-B43B-1537863EDA59}" destId="{D58D5C13-7150-49DF-8439-AC8B55AFF917}" srcOrd="0" destOrd="0" presId="urn:microsoft.com/office/officeart/2005/8/layout/hProcess4"/>
    <dgm:cxn modelId="{30C5893B-58E8-46E9-9F79-E09CED15E708}" type="presOf" srcId="{BE6ECAF1-44B4-46F6-AB32-F5B2F4B2421D}" destId="{65F47BA5-F5BB-481D-874A-22DED5571D4A}" srcOrd="0" destOrd="0" presId="urn:microsoft.com/office/officeart/2005/8/layout/hProcess4"/>
    <dgm:cxn modelId="{0122B45E-6D47-44A4-A511-9975CE0BAACA}" type="presOf" srcId="{BE6ECAF1-44B4-46F6-AB32-F5B2F4B2421D}" destId="{947E36E7-CC09-455C-9AA8-035023D85A2B}" srcOrd="1" destOrd="0" presId="urn:microsoft.com/office/officeart/2005/8/layout/hProcess4"/>
    <dgm:cxn modelId="{B15E366F-5213-4B11-BD8C-ADE58D1A2A91}" type="presOf" srcId="{23631671-71A2-4C2D-B7BE-2654946BFE84}" destId="{606EE8BA-FA44-4AB2-A4AC-9033573147EF}" srcOrd="0" destOrd="0" presId="urn:microsoft.com/office/officeart/2005/8/layout/hProcess4"/>
    <dgm:cxn modelId="{0AA92252-1E33-4D13-B4B5-C972AC973CFA}" srcId="{28146987-33D8-45E6-AD0F-2108B11FAE00}" destId="{BE6ECAF1-44B4-46F6-AB32-F5B2F4B2421D}" srcOrd="0" destOrd="0" parTransId="{AAD339BC-5427-462C-9AA6-1C6D2ADD0922}" sibTransId="{0824265A-76FD-4483-BC1D-4C1653EE4A2D}"/>
    <dgm:cxn modelId="{CE982E56-0059-4B87-989F-C74CE2594790}" type="presOf" srcId="{0A250439-2E80-42F1-8F6E-C8733091E8C8}" destId="{9F065530-B729-47E8-82FE-F3C0712173EB}" srcOrd="0" destOrd="0" presId="urn:microsoft.com/office/officeart/2005/8/layout/hProcess4"/>
    <dgm:cxn modelId="{7DEC0D58-DCFB-47BC-9C69-F5798719F14E}" type="presOf" srcId="{388F149B-FF7D-4909-8ADF-D548069DA028}" destId="{0F9F9CB9-B654-49FA-B045-4CDFB682B971}" srcOrd="1" destOrd="2" presId="urn:microsoft.com/office/officeart/2005/8/layout/hProcess4"/>
    <dgm:cxn modelId="{80D7997B-1563-4086-8868-FD3ABB5CF0F5}" type="presOf" srcId="{10562607-766E-4DE4-B2D6-9BB83B268882}" destId="{1F4AA510-3F31-41D7-8879-8E231B217D14}" srcOrd="0" destOrd="0" presId="urn:microsoft.com/office/officeart/2005/8/layout/hProcess4"/>
    <dgm:cxn modelId="{D1CAFB92-6863-4E97-A5BE-15CFD47BFF1B}" srcId="{1369F1C7-CE2E-47AC-8126-E036C47A7371}" destId="{23631671-71A2-4C2D-B7BE-2654946BFE84}" srcOrd="0" destOrd="0" parTransId="{11AF1EB3-55EF-4F9C-8B55-7A40C166135C}" sibTransId="{26A796A0-281C-4BFE-95AC-3C9A606C941E}"/>
    <dgm:cxn modelId="{00183B96-3205-4B95-9D9D-B6E88E5C17BA}" type="presOf" srcId="{65C22937-1F98-4D3A-98E6-1DE4E92FC1B5}" destId="{0F9F9CB9-B654-49FA-B045-4CDFB682B971}" srcOrd="1" destOrd="0" presId="urn:microsoft.com/office/officeart/2005/8/layout/hProcess4"/>
    <dgm:cxn modelId="{65233299-FBC3-4DEF-8EDC-3D1E2A50C2C5}" type="presOf" srcId="{CD694276-9D1A-4165-9B25-B0C6CE22A2B7}" destId="{D850676A-EF6B-4EE1-8DE2-29138DA55B9B}" srcOrd="1" destOrd="1" presId="urn:microsoft.com/office/officeart/2005/8/layout/hProcess4"/>
    <dgm:cxn modelId="{317E5F9A-7BC8-41A3-B9FA-F4580617FCD7}" type="presOf" srcId="{5B51BA67-FDD3-4A23-9563-4576D8FC7A27}" destId="{D850676A-EF6B-4EE1-8DE2-29138DA55B9B}" srcOrd="1" destOrd="0" presId="urn:microsoft.com/office/officeart/2005/8/layout/hProcess4"/>
    <dgm:cxn modelId="{49834D9D-5D6F-4705-8AD5-CE62C7396CE7}" type="presOf" srcId="{4F7C97CF-D0DA-49AD-94C8-D6572B00F108}" destId="{276BC7B5-13F0-42C6-AB2E-C4F1D1C66CD8}" srcOrd="0" destOrd="0" presId="urn:microsoft.com/office/officeart/2005/8/layout/hProcess4"/>
    <dgm:cxn modelId="{FBA52CA3-A42F-45E7-AE69-B5373D4B0469}" type="presOf" srcId="{65C22937-1F98-4D3A-98E6-1DE4E92FC1B5}" destId="{5E58B6A1-11CA-4DA0-B331-7DD062A7E203}" srcOrd="0" destOrd="0" presId="urn:microsoft.com/office/officeart/2005/8/layout/hProcess4"/>
    <dgm:cxn modelId="{C645ACAA-2B76-4D17-B91F-1EC60A1CB527}" type="presOf" srcId="{28146987-33D8-45E6-AD0F-2108B11FAE00}" destId="{419A18C2-8994-4410-9485-5276EE663E30}" srcOrd="0" destOrd="0" presId="urn:microsoft.com/office/officeart/2005/8/layout/hProcess4"/>
    <dgm:cxn modelId="{B9CD3FAB-4818-4B9C-8FF5-AD38EC835E8C}" srcId="{62F13D11-BD68-4530-8645-3760BACECF21}" destId="{388F149B-FF7D-4909-8ADF-D548069DA028}" srcOrd="2" destOrd="0" parTransId="{9D6481E8-AEEA-48E6-8090-58132E31F6EE}" sibTransId="{C3591973-FF01-461E-8D9A-5A9F156CAE29}"/>
    <dgm:cxn modelId="{FC2AAEAE-E811-4DC2-A8DF-41D6AA36315E}" srcId="{10562607-766E-4DE4-B2D6-9BB83B268882}" destId="{CD694276-9D1A-4165-9B25-B0C6CE22A2B7}" srcOrd="1" destOrd="0" parTransId="{41DA49CC-E4DD-4FCE-8D3C-59C1B1B6E540}" sibTransId="{27E70168-9A34-43A6-A3AB-06162B044F0D}"/>
    <dgm:cxn modelId="{B7429CB0-8A05-4486-A478-2743836DB0E2}" srcId="{BFEDD1D7-B92E-4D2C-B43B-1537863EDA59}" destId="{28146987-33D8-45E6-AD0F-2108B11FAE00}" srcOrd="3" destOrd="0" parTransId="{80ED9173-3D6F-4AEA-AC53-6E8B29541CE6}" sibTransId="{1203EB49-1907-4012-A276-6421DD0D2556}"/>
    <dgm:cxn modelId="{669536B2-DBBB-4F45-8D7F-02AC672E7C2F}" srcId="{BFEDD1D7-B92E-4D2C-B43B-1537863EDA59}" destId="{10562607-766E-4DE4-B2D6-9BB83B268882}" srcOrd="2" destOrd="0" parTransId="{41BB297F-8546-4E3C-9FC0-1497FCBD5828}" sibTransId="{4F7C97CF-D0DA-49AD-94C8-D6572B00F108}"/>
    <dgm:cxn modelId="{BC5EBEBF-A569-4009-AE28-178C466B1198}" type="presOf" srcId="{CD694276-9D1A-4165-9B25-B0C6CE22A2B7}" destId="{A29C6CE5-715A-4475-906A-0CF8A1AC190E}" srcOrd="0" destOrd="1" presId="urn:microsoft.com/office/officeart/2005/8/layout/hProcess4"/>
    <dgm:cxn modelId="{6D845FC2-E1C9-4AB8-9348-A65C17B40C52}" srcId="{62F13D11-BD68-4530-8645-3760BACECF21}" destId="{F5085156-7BDD-4FC9-A9E2-54376BA4F022}" srcOrd="1" destOrd="0" parTransId="{FB531AA4-BFEE-49E9-9D36-4F7B8C779972}" sibTransId="{7CA03020-6549-432F-B363-AC727BEDC9C2}"/>
    <dgm:cxn modelId="{C970A5C2-F7CA-4328-9DBB-D5DFAE228685}" type="presOf" srcId="{5B51BA67-FDD3-4A23-9563-4576D8FC7A27}" destId="{A29C6CE5-715A-4475-906A-0CF8A1AC190E}" srcOrd="0" destOrd="0" presId="urn:microsoft.com/office/officeart/2005/8/layout/hProcess4"/>
    <dgm:cxn modelId="{8DFD8CC6-0CED-47B7-AEC7-E9221241B0D5}" type="presOf" srcId="{AE823B5E-982F-4F77-90A4-CD8F4577698A}" destId="{AF00514F-1A9A-4312-B769-CE18850E4BB2}" srcOrd="0" destOrd="0" presId="urn:microsoft.com/office/officeart/2005/8/layout/hProcess4"/>
    <dgm:cxn modelId="{9E046CCB-6FC7-4B3B-87BE-33EBF3703006}" srcId="{BFEDD1D7-B92E-4D2C-B43B-1537863EDA59}" destId="{62F13D11-BD68-4530-8645-3760BACECF21}" srcOrd="0" destOrd="0" parTransId="{99C39459-7E03-47CE-85CC-E6B83A02DD11}" sibTransId="{0A250439-2E80-42F1-8F6E-C8733091E8C8}"/>
    <dgm:cxn modelId="{5D61B0CE-B67A-4A6B-B330-B9C7F3C5259E}" type="presOf" srcId="{23631671-71A2-4C2D-B7BE-2654946BFE84}" destId="{FA745298-A472-4614-9518-AFB1222AA615}" srcOrd="1" destOrd="0" presId="urn:microsoft.com/office/officeart/2005/8/layout/hProcess4"/>
    <dgm:cxn modelId="{62CD5DD2-3FA8-409C-BDF1-C1FA078BB96D}" srcId="{62F13D11-BD68-4530-8645-3760BACECF21}" destId="{65C22937-1F98-4D3A-98E6-1DE4E92FC1B5}" srcOrd="0" destOrd="0" parTransId="{F6937AFD-8840-48BC-984A-3833D1E0DF30}" sibTransId="{09DDA02B-CAE0-4CCB-AAB9-5AED8F5B4886}"/>
    <dgm:cxn modelId="{77365AD2-507F-4841-8A36-10904950A41A}" type="presOf" srcId="{62F13D11-BD68-4530-8645-3760BACECF21}" destId="{596C2537-F9BF-4967-9FEE-354B539CFB40}" srcOrd="0" destOrd="0" presId="urn:microsoft.com/office/officeart/2005/8/layout/hProcess4"/>
    <dgm:cxn modelId="{7ECE73E3-957F-4E18-B052-B8198790F43F}" type="presOf" srcId="{F5085156-7BDD-4FC9-A9E2-54376BA4F022}" destId="{0F9F9CB9-B654-49FA-B045-4CDFB682B971}" srcOrd="1" destOrd="1" presId="urn:microsoft.com/office/officeart/2005/8/layout/hProcess4"/>
    <dgm:cxn modelId="{6E75BBEA-9995-48EA-A8E9-33AC8A76748A}" type="presOf" srcId="{F5085156-7BDD-4FC9-A9E2-54376BA4F022}" destId="{5E58B6A1-11CA-4DA0-B331-7DD062A7E203}" srcOrd="0" destOrd="1" presId="urn:microsoft.com/office/officeart/2005/8/layout/hProcess4"/>
    <dgm:cxn modelId="{0269B153-2D14-4A35-976A-7E1C0166F64E}" type="presParOf" srcId="{D58D5C13-7150-49DF-8439-AC8B55AFF917}" destId="{FFA6CF72-7700-41AE-A024-A1B3599528B2}" srcOrd="0" destOrd="0" presId="urn:microsoft.com/office/officeart/2005/8/layout/hProcess4"/>
    <dgm:cxn modelId="{36E5BED3-D773-4741-B137-607F2D8817DA}" type="presParOf" srcId="{D58D5C13-7150-49DF-8439-AC8B55AFF917}" destId="{191DADD1-A6B9-40F4-B461-EA014438FE91}" srcOrd="1" destOrd="0" presId="urn:microsoft.com/office/officeart/2005/8/layout/hProcess4"/>
    <dgm:cxn modelId="{966B70DE-1CB6-4CD3-9623-6E9B547111C4}" type="presParOf" srcId="{D58D5C13-7150-49DF-8439-AC8B55AFF917}" destId="{476025C6-C621-4DDA-980C-E307EF7A65F0}" srcOrd="2" destOrd="0" presId="urn:microsoft.com/office/officeart/2005/8/layout/hProcess4"/>
    <dgm:cxn modelId="{2C956352-465B-47E8-85AC-FE98A243B2BF}" type="presParOf" srcId="{476025C6-C621-4DDA-980C-E307EF7A65F0}" destId="{4E2B46F9-16CC-4767-8C85-8C1DC2E06F8F}" srcOrd="0" destOrd="0" presId="urn:microsoft.com/office/officeart/2005/8/layout/hProcess4"/>
    <dgm:cxn modelId="{97E18887-8012-409F-B5F5-DD89F81107BE}" type="presParOf" srcId="{4E2B46F9-16CC-4767-8C85-8C1DC2E06F8F}" destId="{214CDCD3-3DF7-4096-864B-756612932D9F}" srcOrd="0" destOrd="0" presId="urn:microsoft.com/office/officeart/2005/8/layout/hProcess4"/>
    <dgm:cxn modelId="{AB3517F5-67A6-419F-B6F8-24F7B3E9FCBC}" type="presParOf" srcId="{4E2B46F9-16CC-4767-8C85-8C1DC2E06F8F}" destId="{5E58B6A1-11CA-4DA0-B331-7DD062A7E203}" srcOrd="1" destOrd="0" presId="urn:microsoft.com/office/officeart/2005/8/layout/hProcess4"/>
    <dgm:cxn modelId="{85A87D98-08CB-4342-B3E1-1E1E46B6C68D}" type="presParOf" srcId="{4E2B46F9-16CC-4767-8C85-8C1DC2E06F8F}" destId="{0F9F9CB9-B654-49FA-B045-4CDFB682B971}" srcOrd="2" destOrd="0" presId="urn:microsoft.com/office/officeart/2005/8/layout/hProcess4"/>
    <dgm:cxn modelId="{9F3FF17F-DC5C-4474-B676-8EE375C22EA9}" type="presParOf" srcId="{4E2B46F9-16CC-4767-8C85-8C1DC2E06F8F}" destId="{596C2537-F9BF-4967-9FEE-354B539CFB40}" srcOrd="3" destOrd="0" presId="urn:microsoft.com/office/officeart/2005/8/layout/hProcess4"/>
    <dgm:cxn modelId="{BC3AFC6A-F0FE-46F8-BAD3-9553BACAABFE}" type="presParOf" srcId="{4E2B46F9-16CC-4767-8C85-8C1DC2E06F8F}" destId="{18848FBE-AB9D-4D60-830B-0387F68D9FE4}" srcOrd="4" destOrd="0" presId="urn:microsoft.com/office/officeart/2005/8/layout/hProcess4"/>
    <dgm:cxn modelId="{B7B03E4C-D369-480F-B5A1-51974CF618B0}" type="presParOf" srcId="{476025C6-C621-4DDA-980C-E307EF7A65F0}" destId="{9F065530-B729-47E8-82FE-F3C0712173EB}" srcOrd="1" destOrd="0" presId="urn:microsoft.com/office/officeart/2005/8/layout/hProcess4"/>
    <dgm:cxn modelId="{520A3FB4-4D0F-4B15-9C91-5AB9011C4804}" type="presParOf" srcId="{476025C6-C621-4DDA-980C-E307EF7A65F0}" destId="{34812663-C5CC-4241-A9BA-5E67734B9285}" srcOrd="2" destOrd="0" presId="urn:microsoft.com/office/officeart/2005/8/layout/hProcess4"/>
    <dgm:cxn modelId="{3A428100-1BBE-4291-A32E-067606E834B8}" type="presParOf" srcId="{34812663-C5CC-4241-A9BA-5E67734B9285}" destId="{BF506697-E320-4475-AE41-F743030D20BA}" srcOrd="0" destOrd="0" presId="urn:microsoft.com/office/officeart/2005/8/layout/hProcess4"/>
    <dgm:cxn modelId="{CE002927-F969-4F8F-ACE4-78D7BDF97BC3}" type="presParOf" srcId="{34812663-C5CC-4241-A9BA-5E67734B9285}" destId="{606EE8BA-FA44-4AB2-A4AC-9033573147EF}" srcOrd="1" destOrd="0" presId="urn:microsoft.com/office/officeart/2005/8/layout/hProcess4"/>
    <dgm:cxn modelId="{FA54BEE8-E3AF-4EA0-B0D9-830755CC39C9}" type="presParOf" srcId="{34812663-C5CC-4241-A9BA-5E67734B9285}" destId="{FA745298-A472-4614-9518-AFB1222AA615}" srcOrd="2" destOrd="0" presId="urn:microsoft.com/office/officeart/2005/8/layout/hProcess4"/>
    <dgm:cxn modelId="{2325D913-8156-4B9E-A55B-BEF367B51618}" type="presParOf" srcId="{34812663-C5CC-4241-A9BA-5E67734B9285}" destId="{AC8DCB68-ECFF-4F5E-AC97-83C9F462AF10}" srcOrd="3" destOrd="0" presId="urn:microsoft.com/office/officeart/2005/8/layout/hProcess4"/>
    <dgm:cxn modelId="{74AFB710-0AE5-41E6-B813-5F416887C8CB}" type="presParOf" srcId="{34812663-C5CC-4241-A9BA-5E67734B9285}" destId="{1008C476-4BB2-4FE3-91DE-86D012830D21}" srcOrd="4" destOrd="0" presId="urn:microsoft.com/office/officeart/2005/8/layout/hProcess4"/>
    <dgm:cxn modelId="{8883AE5E-11ED-4719-A1FC-3E0D6E26B299}" type="presParOf" srcId="{476025C6-C621-4DDA-980C-E307EF7A65F0}" destId="{AF00514F-1A9A-4312-B769-CE18850E4BB2}" srcOrd="3" destOrd="0" presId="urn:microsoft.com/office/officeart/2005/8/layout/hProcess4"/>
    <dgm:cxn modelId="{63BC7D12-EC7F-4B07-9697-7664E22FD963}" type="presParOf" srcId="{476025C6-C621-4DDA-980C-E307EF7A65F0}" destId="{D4F8B7DA-7CF7-4079-AED0-57B9F9E711C9}" srcOrd="4" destOrd="0" presId="urn:microsoft.com/office/officeart/2005/8/layout/hProcess4"/>
    <dgm:cxn modelId="{C208A3C5-9A31-4E44-A2B6-58BFC9B764A2}" type="presParOf" srcId="{D4F8B7DA-7CF7-4079-AED0-57B9F9E711C9}" destId="{380E5261-9D5C-4CAF-AC39-75F73986D3B0}" srcOrd="0" destOrd="0" presId="urn:microsoft.com/office/officeart/2005/8/layout/hProcess4"/>
    <dgm:cxn modelId="{8BDD8B63-C69E-482C-816B-8765750B0963}" type="presParOf" srcId="{D4F8B7DA-7CF7-4079-AED0-57B9F9E711C9}" destId="{A29C6CE5-715A-4475-906A-0CF8A1AC190E}" srcOrd="1" destOrd="0" presId="urn:microsoft.com/office/officeart/2005/8/layout/hProcess4"/>
    <dgm:cxn modelId="{9DAFBD63-91F4-493A-AEA7-9AE795BA17D8}" type="presParOf" srcId="{D4F8B7DA-7CF7-4079-AED0-57B9F9E711C9}" destId="{D850676A-EF6B-4EE1-8DE2-29138DA55B9B}" srcOrd="2" destOrd="0" presId="urn:microsoft.com/office/officeart/2005/8/layout/hProcess4"/>
    <dgm:cxn modelId="{E3D648B1-3254-4109-8871-FF74B8AD95A8}" type="presParOf" srcId="{D4F8B7DA-7CF7-4079-AED0-57B9F9E711C9}" destId="{1F4AA510-3F31-41D7-8879-8E231B217D14}" srcOrd="3" destOrd="0" presId="urn:microsoft.com/office/officeart/2005/8/layout/hProcess4"/>
    <dgm:cxn modelId="{EA993ED4-07C8-4B5D-B0FB-A9D6712E75C4}" type="presParOf" srcId="{D4F8B7DA-7CF7-4079-AED0-57B9F9E711C9}" destId="{7A657747-C670-45F3-B851-F2C071DCAB38}" srcOrd="4" destOrd="0" presId="urn:microsoft.com/office/officeart/2005/8/layout/hProcess4"/>
    <dgm:cxn modelId="{BF142A2B-688F-4F0F-861F-A7D36FB40061}" type="presParOf" srcId="{476025C6-C621-4DDA-980C-E307EF7A65F0}" destId="{276BC7B5-13F0-42C6-AB2E-C4F1D1C66CD8}" srcOrd="5" destOrd="0" presId="urn:microsoft.com/office/officeart/2005/8/layout/hProcess4"/>
    <dgm:cxn modelId="{E0F97A30-720D-414F-A0B4-274EE0894D71}" type="presParOf" srcId="{476025C6-C621-4DDA-980C-E307EF7A65F0}" destId="{32D9808B-7A5F-4E98-8321-E27AD63E80B8}" srcOrd="6" destOrd="0" presId="urn:microsoft.com/office/officeart/2005/8/layout/hProcess4"/>
    <dgm:cxn modelId="{1EB29C75-5D4D-43EC-8623-5A917CD2599D}" type="presParOf" srcId="{32D9808B-7A5F-4E98-8321-E27AD63E80B8}" destId="{2CFB7261-400B-4B3C-ACB7-49F878249286}" srcOrd="0" destOrd="0" presId="urn:microsoft.com/office/officeart/2005/8/layout/hProcess4"/>
    <dgm:cxn modelId="{E9816CF9-3F30-45AE-AE04-A605471AAB08}" type="presParOf" srcId="{32D9808B-7A5F-4E98-8321-E27AD63E80B8}" destId="{65F47BA5-F5BB-481D-874A-22DED5571D4A}" srcOrd="1" destOrd="0" presId="urn:microsoft.com/office/officeart/2005/8/layout/hProcess4"/>
    <dgm:cxn modelId="{56ED6D11-55DB-40FF-BDF2-5D381E3777DA}" type="presParOf" srcId="{32D9808B-7A5F-4E98-8321-E27AD63E80B8}" destId="{947E36E7-CC09-455C-9AA8-035023D85A2B}" srcOrd="2" destOrd="0" presId="urn:microsoft.com/office/officeart/2005/8/layout/hProcess4"/>
    <dgm:cxn modelId="{49A52A8F-16DA-4AA7-99EF-E1898D679E1B}" type="presParOf" srcId="{32D9808B-7A5F-4E98-8321-E27AD63E80B8}" destId="{419A18C2-8994-4410-9485-5276EE663E30}" srcOrd="3" destOrd="0" presId="urn:microsoft.com/office/officeart/2005/8/layout/hProcess4"/>
    <dgm:cxn modelId="{1581B0E2-F1B1-455F-97DA-0EC388A1F162}" type="presParOf" srcId="{32D9808B-7A5F-4E98-8321-E27AD63E80B8}" destId="{E9C6915D-5B23-4635-B63A-B6B513DC4950}"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58B6A1-11CA-4DA0-B331-7DD062A7E203}">
      <dsp:nvSpPr>
        <dsp:cNvPr id="0" name=""/>
        <dsp:cNvSpPr/>
      </dsp:nvSpPr>
      <dsp:spPr>
        <a:xfrm>
          <a:off x="2597" y="1335576"/>
          <a:ext cx="2045612" cy="1687202"/>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t" anchorCtr="0">
          <a:noAutofit/>
        </a:bodyPr>
        <a:lstStyle/>
        <a:p>
          <a:pPr marL="114300" lvl="1" indent="-114300" algn="l" defTabSz="622300">
            <a:lnSpc>
              <a:spcPct val="90000"/>
            </a:lnSpc>
            <a:spcBef>
              <a:spcPct val="0"/>
            </a:spcBef>
            <a:spcAft>
              <a:spcPct val="15000"/>
            </a:spcAft>
            <a:buChar char="•"/>
          </a:pPr>
          <a:r>
            <a:rPr lang="fr-FR" sz="1400" kern="1200" dirty="0"/>
            <a:t>Intérêt de l’apport</a:t>
          </a:r>
        </a:p>
        <a:p>
          <a:pPr marL="114300" lvl="1" indent="-114300" algn="l" defTabSz="622300">
            <a:lnSpc>
              <a:spcPct val="90000"/>
            </a:lnSpc>
            <a:spcBef>
              <a:spcPct val="0"/>
            </a:spcBef>
            <a:spcAft>
              <a:spcPct val="15000"/>
            </a:spcAft>
            <a:buChar char="•"/>
          </a:pPr>
          <a:r>
            <a:rPr lang="fr-FR" sz="1400" kern="1200" dirty="0"/>
            <a:t>Évaluation motivée</a:t>
          </a:r>
        </a:p>
        <a:p>
          <a:pPr marL="114300" lvl="1" indent="-114300" algn="l" defTabSz="622300">
            <a:lnSpc>
              <a:spcPct val="90000"/>
            </a:lnSpc>
            <a:spcBef>
              <a:spcPct val="0"/>
            </a:spcBef>
            <a:spcAft>
              <a:spcPct val="15000"/>
            </a:spcAft>
            <a:buChar char="•"/>
          </a:pPr>
          <a:r>
            <a:rPr lang="fr-FR" sz="1400" kern="1200" dirty="0"/>
            <a:t>Rémunération de l’apport</a:t>
          </a:r>
        </a:p>
      </dsp:txBody>
      <dsp:txXfrm>
        <a:off x="41424" y="1374403"/>
        <a:ext cx="1967958" cy="1248005"/>
      </dsp:txXfrm>
    </dsp:sp>
    <dsp:sp modelId="{9F065530-B729-47E8-82FE-F3C0712173EB}">
      <dsp:nvSpPr>
        <dsp:cNvPr id="0" name=""/>
        <dsp:cNvSpPr/>
      </dsp:nvSpPr>
      <dsp:spPr>
        <a:xfrm>
          <a:off x="1131368" y="1662675"/>
          <a:ext cx="2366343" cy="2366343"/>
        </a:xfrm>
        <a:prstGeom prst="leftCircularArrow">
          <a:avLst>
            <a:gd name="adj1" fmla="val 3618"/>
            <a:gd name="adj2" fmla="val 450134"/>
            <a:gd name="adj3" fmla="val 2225645"/>
            <a:gd name="adj4" fmla="val 9024489"/>
            <a:gd name="adj5" fmla="val 4221"/>
          </a:avLst>
        </a:prstGeom>
        <a:solidFill>
          <a:schemeClr val="accent4">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596C2537-F9BF-4967-9FEE-354B539CFB40}">
      <dsp:nvSpPr>
        <dsp:cNvPr id="0" name=""/>
        <dsp:cNvSpPr/>
      </dsp:nvSpPr>
      <dsp:spPr>
        <a:xfrm>
          <a:off x="457177" y="2661235"/>
          <a:ext cx="1818322" cy="723086"/>
        </a:xfrm>
        <a:prstGeom prst="roundRect">
          <a:avLst>
            <a:gd name="adj" fmla="val 1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fr-FR" sz="1400" kern="1200" dirty="0"/>
            <a:t>1. Projet de rapport des fondateurs</a:t>
          </a:r>
        </a:p>
      </dsp:txBody>
      <dsp:txXfrm>
        <a:off x="478355" y="2682413"/>
        <a:ext cx="1775966" cy="680730"/>
      </dsp:txXfrm>
    </dsp:sp>
    <dsp:sp modelId="{606EE8BA-FA44-4AB2-A4AC-9033573147EF}">
      <dsp:nvSpPr>
        <dsp:cNvPr id="0" name=""/>
        <dsp:cNvSpPr/>
      </dsp:nvSpPr>
      <dsp:spPr>
        <a:xfrm>
          <a:off x="2683150" y="1335576"/>
          <a:ext cx="2045612" cy="1687202"/>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3266964"/>
              <a:satOff val="-13592"/>
              <a:lumOff val="320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t" anchorCtr="0">
          <a:noAutofit/>
        </a:bodyPr>
        <a:lstStyle/>
        <a:p>
          <a:pPr marL="114300" lvl="1" indent="-114300" algn="l" defTabSz="622300">
            <a:lnSpc>
              <a:spcPct val="90000"/>
            </a:lnSpc>
            <a:spcBef>
              <a:spcPct val="0"/>
            </a:spcBef>
            <a:spcAft>
              <a:spcPct val="15000"/>
            </a:spcAft>
            <a:buChar char="•"/>
          </a:pPr>
          <a:r>
            <a:rPr lang="fr-FR" sz="1400" kern="1200" dirty="0"/>
            <a:t>Examen du projet de rapport des fondateurs + commentaires</a:t>
          </a:r>
        </a:p>
      </dsp:txBody>
      <dsp:txXfrm>
        <a:off x="2721977" y="1735946"/>
        <a:ext cx="1967958" cy="1248005"/>
      </dsp:txXfrm>
    </dsp:sp>
    <dsp:sp modelId="{AF00514F-1A9A-4312-B769-CE18850E4BB2}">
      <dsp:nvSpPr>
        <dsp:cNvPr id="0" name=""/>
        <dsp:cNvSpPr/>
      </dsp:nvSpPr>
      <dsp:spPr>
        <a:xfrm>
          <a:off x="3794875" y="263181"/>
          <a:ext cx="2627727" cy="2627727"/>
        </a:xfrm>
        <a:prstGeom prst="circularArrow">
          <a:avLst>
            <a:gd name="adj1" fmla="val 3258"/>
            <a:gd name="adj2" fmla="val 401900"/>
            <a:gd name="adj3" fmla="val 19422589"/>
            <a:gd name="adj4" fmla="val 12575511"/>
            <a:gd name="adj5" fmla="val 3801"/>
          </a:avLst>
        </a:prstGeom>
        <a:solidFill>
          <a:schemeClr val="accent4">
            <a:hueOff val="4900445"/>
            <a:satOff val="-20388"/>
            <a:lumOff val="4804"/>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AC8DCB68-ECFF-4F5E-AC97-83C9F462AF10}">
      <dsp:nvSpPr>
        <dsp:cNvPr id="0" name=""/>
        <dsp:cNvSpPr/>
      </dsp:nvSpPr>
      <dsp:spPr>
        <a:xfrm>
          <a:off x="3137731" y="974032"/>
          <a:ext cx="1818322" cy="723086"/>
        </a:xfrm>
        <a:prstGeom prst="roundRect">
          <a:avLst>
            <a:gd name="adj" fmla="val 10000"/>
          </a:avLst>
        </a:prstGeom>
        <a:solidFill>
          <a:schemeClr val="accent4">
            <a:hueOff val="3266964"/>
            <a:satOff val="-13592"/>
            <a:lumOff val="3203"/>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fr-FR" sz="1400" kern="1200" dirty="0"/>
            <a:t>2. Rapport réviseur</a:t>
          </a:r>
        </a:p>
      </dsp:txBody>
      <dsp:txXfrm>
        <a:off x="3158909" y="995210"/>
        <a:ext cx="1775966" cy="680730"/>
      </dsp:txXfrm>
    </dsp:sp>
    <dsp:sp modelId="{A29C6CE5-715A-4475-906A-0CF8A1AC190E}">
      <dsp:nvSpPr>
        <dsp:cNvPr id="0" name=""/>
        <dsp:cNvSpPr/>
      </dsp:nvSpPr>
      <dsp:spPr>
        <a:xfrm>
          <a:off x="5363704" y="1335576"/>
          <a:ext cx="2045612" cy="1687202"/>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6533927"/>
              <a:satOff val="-27185"/>
              <a:lumOff val="640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t" anchorCtr="0">
          <a:noAutofit/>
        </a:bodyPr>
        <a:lstStyle/>
        <a:p>
          <a:pPr marL="114300" lvl="1" indent="-114300" algn="l" defTabSz="622300">
            <a:lnSpc>
              <a:spcPct val="90000"/>
            </a:lnSpc>
            <a:spcBef>
              <a:spcPct val="0"/>
            </a:spcBef>
            <a:spcAft>
              <a:spcPct val="15000"/>
            </a:spcAft>
            <a:buChar char="•"/>
          </a:pPr>
          <a:r>
            <a:rPr lang="fr-FR" sz="1400" kern="1200" dirty="0" err="1"/>
            <a:t>MàJ</a:t>
          </a:r>
          <a:r>
            <a:rPr lang="fr-FR" sz="1400" kern="1200" dirty="0"/>
            <a:t> du projet de rapport</a:t>
          </a:r>
        </a:p>
        <a:p>
          <a:pPr marL="114300" lvl="1" indent="-114300" algn="l" defTabSz="622300">
            <a:lnSpc>
              <a:spcPct val="90000"/>
            </a:lnSpc>
            <a:spcBef>
              <a:spcPct val="0"/>
            </a:spcBef>
            <a:spcAft>
              <a:spcPct val="15000"/>
            </a:spcAft>
            <a:buChar char="•"/>
          </a:pPr>
          <a:r>
            <a:rPr lang="fr-FR" sz="1400" kern="1200" dirty="0"/>
            <a:t>Expliquer les raisons si on s’écarte du réviseur</a:t>
          </a:r>
        </a:p>
      </dsp:txBody>
      <dsp:txXfrm>
        <a:off x="5402531" y="1374403"/>
        <a:ext cx="1967958" cy="1248005"/>
      </dsp:txXfrm>
    </dsp:sp>
    <dsp:sp modelId="{276BC7B5-13F0-42C6-AB2E-C4F1D1C66CD8}">
      <dsp:nvSpPr>
        <dsp:cNvPr id="0" name=""/>
        <dsp:cNvSpPr/>
      </dsp:nvSpPr>
      <dsp:spPr>
        <a:xfrm>
          <a:off x="6492475" y="1662675"/>
          <a:ext cx="2366343" cy="2366343"/>
        </a:xfrm>
        <a:prstGeom prst="leftCircularArrow">
          <a:avLst>
            <a:gd name="adj1" fmla="val 3618"/>
            <a:gd name="adj2" fmla="val 450134"/>
            <a:gd name="adj3" fmla="val 2225645"/>
            <a:gd name="adj4" fmla="val 9024489"/>
            <a:gd name="adj5" fmla="val 4221"/>
          </a:avLst>
        </a:prstGeom>
        <a:solidFill>
          <a:schemeClr val="accent4">
            <a:hueOff val="9800891"/>
            <a:satOff val="-40777"/>
            <a:lumOff val="9608"/>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1F4AA510-3F31-41D7-8879-8E231B217D14}">
      <dsp:nvSpPr>
        <dsp:cNvPr id="0" name=""/>
        <dsp:cNvSpPr/>
      </dsp:nvSpPr>
      <dsp:spPr>
        <a:xfrm>
          <a:off x="5818284" y="2661235"/>
          <a:ext cx="1818322" cy="723086"/>
        </a:xfrm>
        <a:prstGeom prst="roundRect">
          <a:avLst>
            <a:gd name="adj" fmla="val 10000"/>
          </a:avLst>
        </a:prstGeom>
        <a:solidFill>
          <a:schemeClr val="accent4">
            <a:hueOff val="6533927"/>
            <a:satOff val="-27185"/>
            <a:lumOff val="6405"/>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fr-FR" sz="1400" kern="1200" dirty="0"/>
            <a:t>3. Rapport final des fondateurs</a:t>
          </a:r>
        </a:p>
      </dsp:txBody>
      <dsp:txXfrm>
        <a:off x="5839462" y="2682413"/>
        <a:ext cx="1775966" cy="680730"/>
      </dsp:txXfrm>
    </dsp:sp>
    <dsp:sp modelId="{65F47BA5-F5BB-481D-874A-22DED5571D4A}">
      <dsp:nvSpPr>
        <dsp:cNvPr id="0" name=""/>
        <dsp:cNvSpPr/>
      </dsp:nvSpPr>
      <dsp:spPr>
        <a:xfrm>
          <a:off x="8044257" y="1335576"/>
          <a:ext cx="2045612" cy="1687202"/>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9800891"/>
              <a:satOff val="-40777"/>
              <a:lumOff val="960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t" anchorCtr="0">
          <a:noAutofit/>
        </a:bodyPr>
        <a:lstStyle/>
        <a:p>
          <a:pPr marL="114300" lvl="1" indent="-114300" algn="l" defTabSz="622300">
            <a:lnSpc>
              <a:spcPct val="90000"/>
            </a:lnSpc>
            <a:spcBef>
              <a:spcPct val="0"/>
            </a:spcBef>
            <a:spcAft>
              <a:spcPct val="15000"/>
            </a:spcAft>
            <a:buChar char="•"/>
          </a:pPr>
          <a:r>
            <a:rPr lang="fr-FR" sz="1400" kern="1200" dirty="0"/>
            <a:t>Publication au MB avec le rapport du réviseur</a:t>
          </a:r>
        </a:p>
      </dsp:txBody>
      <dsp:txXfrm>
        <a:off x="8083084" y="1735946"/>
        <a:ext cx="1967958" cy="1248005"/>
      </dsp:txXfrm>
    </dsp:sp>
    <dsp:sp modelId="{419A18C2-8994-4410-9485-5276EE663E30}">
      <dsp:nvSpPr>
        <dsp:cNvPr id="0" name=""/>
        <dsp:cNvSpPr/>
      </dsp:nvSpPr>
      <dsp:spPr>
        <a:xfrm>
          <a:off x="8498838" y="974032"/>
          <a:ext cx="1818322" cy="723086"/>
        </a:xfrm>
        <a:prstGeom prst="roundRect">
          <a:avLst>
            <a:gd name="adj" fmla="val 10000"/>
          </a:avLst>
        </a:prstGeom>
        <a:solidFill>
          <a:schemeClr val="accent4">
            <a:hueOff val="9800891"/>
            <a:satOff val="-40777"/>
            <a:lumOff val="960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fr-FR" sz="1400" kern="1200" dirty="0"/>
            <a:t>4. Publication du rapport</a:t>
          </a:r>
        </a:p>
      </dsp:txBody>
      <dsp:txXfrm>
        <a:off x="8520016" y="995210"/>
        <a:ext cx="1775966" cy="68073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50365A-BC24-491A-B9F6-F438471D4CD8}" type="datetimeFigureOut">
              <a:rPr lang="fr-FR" smtClean="0"/>
              <a:t>01/06/2023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7A7BE4-4124-4A64-96A4-8FDA4AB011FD}" type="slidenum">
              <a:rPr lang="fr-FR" smtClean="0"/>
              <a:t>‹N°›</a:t>
            </a:fld>
            <a:endParaRPr lang="fr-FR"/>
          </a:p>
        </p:txBody>
      </p:sp>
    </p:spTree>
    <p:extLst>
      <p:ext uri="{BB962C8B-B14F-4D97-AF65-F5344CB8AC3E}">
        <p14:creationId xmlns:p14="http://schemas.microsoft.com/office/powerpoint/2010/main" val="3231420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9"/>
        <p:cNvGrpSpPr/>
        <p:nvPr/>
      </p:nvGrpSpPr>
      <p:grpSpPr>
        <a:xfrm>
          <a:off x="0" y="0"/>
          <a:ext cx="0" cy="0"/>
          <a:chOff x="0" y="0"/>
          <a:chExt cx="0" cy="0"/>
        </a:xfrm>
      </p:grpSpPr>
      <p:sp>
        <p:nvSpPr>
          <p:cNvPr id="540" name="Google Shape;540;g8227ab25f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1" name="Google Shape;541;g8227ab25f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83581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9"/>
        <p:cNvGrpSpPr/>
        <p:nvPr/>
      </p:nvGrpSpPr>
      <p:grpSpPr>
        <a:xfrm>
          <a:off x="0" y="0"/>
          <a:ext cx="0" cy="0"/>
          <a:chOff x="0" y="0"/>
          <a:chExt cx="0" cy="0"/>
        </a:xfrm>
      </p:grpSpPr>
      <p:sp>
        <p:nvSpPr>
          <p:cNvPr id="540" name="Google Shape;540;g8227ab25f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1" name="Google Shape;541;g8227ab25f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11173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9"/>
        <p:cNvGrpSpPr/>
        <p:nvPr/>
      </p:nvGrpSpPr>
      <p:grpSpPr>
        <a:xfrm>
          <a:off x="0" y="0"/>
          <a:ext cx="0" cy="0"/>
          <a:chOff x="0" y="0"/>
          <a:chExt cx="0" cy="0"/>
        </a:xfrm>
      </p:grpSpPr>
      <p:sp>
        <p:nvSpPr>
          <p:cNvPr id="540" name="Google Shape;540;g8227ab25f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1" name="Google Shape;541;g8227ab25f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74599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9"/>
        <p:cNvGrpSpPr/>
        <p:nvPr/>
      </p:nvGrpSpPr>
      <p:grpSpPr>
        <a:xfrm>
          <a:off x="0" y="0"/>
          <a:ext cx="0" cy="0"/>
          <a:chOff x="0" y="0"/>
          <a:chExt cx="0" cy="0"/>
        </a:xfrm>
      </p:grpSpPr>
      <p:sp>
        <p:nvSpPr>
          <p:cNvPr id="540" name="Google Shape;540;g8227ab25f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1" name="Google Shape;541;g8227ab25f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61095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9"/>
        <p:cNvGrpSpPr/>
        <p:nvPr/>
      </p:nvGrpSpPr>
      <p:grpSpPr>
        <a:xfrm>
          <a:off x="0" y="0"/>
          <a:ext cx="0" cy="0"/>
          <a:chOff x="0" y="0"/>
          <a:chExt cx="0" cy="0"/>
        </a:xfrm>
      </p:grpSpPr>
      <p:sp>
        <p:nvSpPr>
          <p:cNvPr id="540" name="Google Shape;540;g8227ab25f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1" name="Google Shape;541;g8227ab25f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80642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solidFill>
          <a:schemeClr val="bg1">
            <a:alpha val="45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33A83D-DE17-0F76-7344-C14330B5C8A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D1C3895-9C4C-98E5-0FDD-5E50C3DE39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D7C990F-8D51-367B-37F3-E2DDF6384DE6}"/>
              </a:ext>
            </a:extLst>
          </p:cNvPr>
          <p:cNvSpPr>
            <a:spLocks noGrp="1"/>
          </p:cNvSpPr>
          <p:nvPr>
            <p:ph type="dt" sz="half" idx="10"/>
          </p:nvPr>
        </p:nvSpPr>
        <p:spPr/>
        <p:txBody>
          <a:bodyPr/>
          <a:lstStyle/>
          <a:p>
            <a:fld id="{279FEDC4-D4BA-4774-8175-F10734D42224}" type="datetime1">
              <a:rPr lang="fr-FR" smtClean="0"/>
              <a:t>01/06/2023</a:t>
            </a:fld>
            <a:endParaRPr lang="fr-FR"/>
          </a:p>
        </p:txBody>
      </p:sp>
      <p:sp>
        <p:nvSpPr>
          <p:cNvPr id="5" name="Espace réservé du pied de page 4">
            <a:extLst>
              <a:ext uri="{FF2B5EF4-FFF2-40B4-BE49-F238E27FC236}">
                <a16:creationId xmlns:a16="http://schemas.microsoft.com/office/drawing/2014/main" id="{AB090219-FCAC-FBBF-CC5B-D42CDA1C80D4}"/>
              </a:ext>
            </a:extLst>
          </p:cNvPr>
          <p:cNvSpPr>
            <a:spLocks noGrp="1"/>
          </p:cNvSpPr>
          <p:nvPr>
            <p:ph type="ftr" sz="quarter" idx="11"/>
          </p:nvPr>
        </p:nvSpPr>
        <p:spPr/>
        <p:txBody>
          <a:bodyPr/>
          <a:lstStyle/>
          <a:p>
            <a:r>
              <a:rPr lang="fr-FR"/>
              <a:t>Absym 2023</a:t>
            </a:r>
          </a:p>
        </p:txBody>
      </p:sp>
      <p:sp>
        <p:nvSpPr>
          <p:cNvPr id="6" name="Espace réservé du numéro de diapositive 5">
            <a:extLst>
              <a:ext uri="{FF2B5EF4-FFF2-40B4-BE49-F238E27FC236}">
                <a16:creationId xmlns:a16="http://schemas.microsoft.com/office/drawing/2014/main" id="{04D6910A-D8BF-AD7C-482D-508B0E12B40B}"/>
              </a:ext>
            </a:extLst>
          </p:cNvPr>
          <p:cNvSpPr>
            <a:spLocks noGrp="1"/>
          </p:cNvSpPr>
          <p:nvPr>
            <p:ph type="sldNum" sz="quarter" idx="12"/>
          </p:nvPr>
        </p:nvSpPr>
        <p:spPr/>
        <p:txBody>
          <a:bodyPr/>
          <a:lstStyle/>
          <a:p>
            <a:fld id="{5675B87F-3722-4314-85C6-561A8E0CE2C2}" type="slidenum">
              <a:rPr lang="fr-FR" smtClean="0"/>
              <a:t>‹N°›</a:t>
            </a:fld>
            <a:endParaRPr lang="fr-FR"/>
          </a:p>
        </p:txBody>
      </p:sp>
    </p:spTree>
    <p:extLst>
      <p:ext uri="{BB962C8B-B14F-4D97-AF65-F5344CB8AC3E}">
        <p14:creationId xmlns:p14="http://schemas.microsoft.com/office/powerpoint/2010/main" val="3990658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E0017D-79EE-7616-DCC1-4492274CE40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DFF7AAC8-96EF-F16B-7EA3-434025BCB7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AB68495-4CDA-D72B-4623-B9BE9A76DD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F01356E-8F61-6457-509F-14151EC6B914}"/>
              </a:ext>
            </a:extLst>
          </p:cNvPr>
          <p:cNvSpPr>
            <a:spLocks noGrp="1"/>
          </p:cNvSpPr>
          <p:nvPr>
            <p:ph type="dt" sz="half" idx="10"/>
          </p:nvPr>
        </p:nvSpPr>
        <p:spPr/>
        <p:txBody>
          <a:bodyPr/>
          <a:lstStyle/>
          <a:p>
            <a:fld id="{256807AC-853E-468D-8AC0-17D241BE2A36}" type="datetime1">
              <a:rPr lang="fr-FR" smtClean="0"/>
              <a:t>01/06/2023</a:t>
            </a:fld>
            <a:endParaRPr lang="fr-FR"/>
          </a:p>
        </p:txBody>
      </p:sp>
      <p:sp>
        <p:nvSpPr>
          <p:cNvPr id="6" name="Espace réservé du pied de page 5">
            <a:extLst>
              <a:ext uri="{FF2B5EF4-FFF2-40B4-BE49-F238E27FC236}">
                <a16:creationId xmlns:a16="http://schemas.microsoft.com/office/drawing/2014/main" id="{5364D9B8-2EFB-CBDC-8D1A-28985EE854F6}"/>
              </a:ext>
            </a:extLst>
          </p:cNvPr>
          <p:cNvSpPr>
            <a:spLocks noGrp="1"/>
          </p:cNvSpPr>
          <p:nvPr>
            <p:ph type="ftr" sz="quarter" idx="11"/>
          </p:nvPr>
        </p:nvSpPr>
        <p:spPr/>
        <p:txBody>
          <a:bodyPr/>
          <a:lstStyle/>
          <a:p>
            <a:r>
              <a:rPr lang="fr-FR"/>
              <a:t>Absym 2023</a:t>
            </a:r>
          </a:p>
        </p:txBody>
      </p:sp>
      <p:sp>
        <p:nvSpPr>
          <p:cNvPr id="7" name="Espace réservé du numéro de diapositive 6">
            <a:extLst>
              <a:ext uri="{FF2B5EF4-FFF2-40B4-BE49-F238E27FC236}">
                <a16:creationId xmlns:a16="http://schemas.microsoft.com/office/drawing/2014/main" id="{5A8179E5-573D-9575-47E2-4B52E33441F1}"/>
              </a:ext>
            </a:extLst>
          </p:cNvPr>
          <p:cNvSpPr>
            <a:spLocks noGrp="1"/>
          </p:cNvSpPr>
          <p:nvPr>
            <p:ph type="sldNum" sz="quarter" idx="12"/>
          </p:nvPr>
        </p:nvSpPr>
        <p:spPr/>
        <p:txBody>
          <a:bodyPr/>
          <a:lstStyle/>
          <a:p>
            <a:fld id="{5675B87F-3722-4314-85C6-561A8E0CE2C2}" type="slidenum">
              <a:rPr lang="fr-FR" smtClean="0"/>
              <a:t>‹N°›</a:t>
            </a:fld>
            <a:endParaRPr lang="fr-FR"/>
          </a:p>
        </p:txBody>
      </p:sp>
    </p:spTree>
    <p:extLst>
      <p:ext uri="{BB962C8B-B14F-4D97-AF65-F5344CB8AC3E}">
        <p14:creationId xmlns:p14="http://schemas.microsoft.com/office/powerpoint/2010/main" val="764423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1F6FF7-E0B0-F276-7D4A-238671DDB236}"/>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D63585B-E761-A8C9-8105-3121F9AF4E8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EBCE805-39B5-3EA8-5B05-1FFFCC124BB5}"/>
              </a:ext>
            </a:extLst>
          </p:cNvPr>
          <p:cNvSpPr>
            <a:spLocks noGrp="1"/>
          </p:cNvSpPr>
          <p:nvPr>
            <p:ph type="dt" sz="half" idx="10"/>
          </p:nvPr>
        </p:nvSpPr>
        <p:spPr/>
        <p:txBody>
          <a:bodyPr/>
          <a:lstStyle/>
          <a:p>
            <a:fld id="{CE7A5B72-FC3A-4620-960D-E67C7D668A02}" type="datetime1">
              <a:rPr lang="fr-FR" smtClean="0"/>
              <a:t>01/06/2023</a:t>
            </a:fld>
            <a:endParaRPr lang="fr-FR"/>
          </a:p>
        </p:txBody>
      </p:sp>
      <p:sp>
        <p:nvSpPr>
          <p:cNvPr id="5" name="Espace réservé du pied de page 4">
            <a:extLst>
              <a:ext uri="{FF2B5EF4-FFF2-40B4-BE49-F238E27FC236}">
                <a16:creationId xmlns:a16="http://schemas.microsoft.com/office/drawing/2014/main" id="{C4ED527E-912E-53BF-1CF7-315D7405EA93}"/>
              </a:ext>
            </a:extLst>
          </p:cNvPr>
          <p:cNvSpPr>
            <a:spLocks noGrp="1"/>
          </p:cNvSpPr>
          <p:nvPr>
            <p:ph type="ftr" sz="quarter" idx="11"/>
          </p:nvPr>
        </p:nvSpPr>
        <p:spPr/>
        <p:txBody>
          <a:bodyPr/>
          <a:lstStyle/>
          <a:p>
            <a:r>
              <a:rPr lang="fr-FR"/>
              <a:t>Absym 2023</a:t>
            </a:r>
          </a:p>
        </p:txBody>
      </p:sp>
      <p:sp>
        <p:nvSpPr>
          <p:cNvPr id="6" name="Espace réservé du numéro de diapositive 5">
            <a:extLst>
              <a:ext uri="{FF2B5EF4-FFF2-40B4-BE49-F238E27FC236}">
                <a16:creationId xmlns:a16="http://schemas.microsoft.com/office/drawing/2014/main" id="{47DCCA87-D69A-1BDE-C961-5033BCB4D2A0}"/>
              </a:ext>
            </a:extLst>
          </p:cNvPr>
          <p:cNvSpPr>
            <a:spLocks noGrp="1"/>
          </p:cNvSpPr>
          <p:nvPr>
            <p:ph type="sldNum" sz="quarter" idx="12"/>
          </p:nvPr>
        </p:nvSpPr>
        <p:spPr/>
        <p:txBody>
          <a:bodyPr/>
          <a:lstStyle/>
          <a:p>
            <a:fld id="{5675B87F-3722-4314-85C6-561A8E0CE2C2}" type="slidenum">
              <a:rPr lang="fr-FR" smtClean="0"/>
              <a:t>‹N°›</a:t>
            </a:fld>
            <a:endParaRPr lang="fr-FR"/>
          </a:p>
        </p:txBody>
      </p:sp>
    </p:spTree>
    <p:extLst>
      <p:ext uri="{BB962C8B-B14F-4D97-AF65-F5344CB8AC3E}">
        <p14:creationId xmlns:p14="http://schemas.microsoft.com/office/powerpoint/2010/main" val="1587050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BF17070C-2A13-4743-A6FE-8742A771C86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78D31FEE-4599-E60B-6CEE-8F07B82970F5}"/>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0E3EC8C-8AC7-9AA9-3521-BFD454C00E07}"/>
              </a:ext>
            </a:extLst>
          </p:cNvPr>
          <p:cNvSpPr>
            <a:spLocks noGrp="1"/>
          </p:cNvSpPr>
          <p:nvPr>
            <p:ph type="dt" sz="half" idx="10"/>
          </p:nvPr>
        </p:nvSpPr>
        <p:spPr/>
        <p:txBody>
          <a:bodyPr/>
          <a:lstStyle/>
          <a:p>
            <a:fld id="{EB0F6D4A-FA6A-4010-B4C7-8D6B209C540E}" type="datetime1">
              <a:rPr lang="fr-FR" smtClean="0"/>
              <a:t>01/06/2023</a:t>
            </a:fld>
            <a:endParaRPr lang="fr-FR"/>
          </a:p>
        </p:txBody>
      </p:sp>
      <p:sp>
        <p:nvSpPr>
          <p:cNvPr id="5" name="Espace réservé du pied de page 4">
            <a:extLst>
              <a:ext uri="{FF2B5EF4-FFF2-40B4-BE49-F238E27FC236}">
                <a16:creationId xmlns:a16="http://schemas.microsoft.com/office/drawing/2014/main" id="{0C2C15CF-C77D-09C1-F47C-7098053695DB}"/>
              </a:ext>
            </a:extLst>
          </p:cNvPr>
          <p:cNvSpPr>
            <a:spLocks noGrp="1"/>
          </p:cNvSpPr>
          <p:nvPr>
            <p:ph type="ftr" sz="quarter" idx="11"/>
          </p:nvPr>
        </p:nvSpPr>
        <p:spPr/>
        <p:txBody>
          <a:bodyPr/>
          <a:lstStyle/>
          <a:p>
            <a:r>
              <a:rPr lang="fr-FR"/>
              <a:t>Absym 2023</a:t>
            </a:r>
          </a:p>
        </p:txBody>
      </p:sp>
      <p:sp>
        <p:nvSpPr>
          <p:cNvPr id="6" name="Espace réservé du numéro de diapositive 5">
            <a:extLst>
              <a:ext uri="{FF2B5EF4-FFF2-40B4-BE49-F238E27FC236}">
                <a16:creationId xmlns:a16="http://schemas.microsoft.com/office/drawing/2014/main" id="{61033AA0-CDCF-81F8-C16B-4AF5AA6E4AE8}"/>
              </a:ext>
            </a:extLst>
          </p:cNvPr>
          <p:cNvSpPr>
            <a:spLocks noGrp="1"/>
          </p:cNvSpPr>
          <p:nvPr>
            <p:ph type="sldNum" sz="quarter" idx="12"/>
          </p:nvPr>
        </p:nvSpPr>
        <p:spPr/>
        <p:txBody>
          <a:bodyPr/>
          <a:lstStyle/>
          <a:p>
            <a:fld id="{5675B87F-3722-4314-85C6-561A8E0CE2C2}" type="slidenum">
              <a:rPr lang="fr-FR" smtClean="0"/>
              <a:t>‹N°›</a:t>
            </a:fld>
            <a:endParaRPr lang="fr-FR"/>
          </a:p>
        </p:txBody>
      </p:sp>
    </p:spTree>
    <p:extLst>
      <p:ext uri="{BB962C8B-B14F-4D97-AF65-F5344CB8AC3E}">
        <p14:creationId xmlns:p14="http://schemas.microsoft.com/office/powerpoint/2010/main" val="1941002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B444DB-4D10-944D-188F-A8CF0A0EF6B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767C506-978A-E744-A860-1DB33EF18270}"/>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36FEF85-6080-C177-CA74-CC8F3EE854A4}"/>
              </a:ext>
            </a:extLst>
          </p:cNvPr>
          <p:cNvSpPr>
            <a:spLocks noGrp="1"/>
          </p:cNvSpPr>
          <p:nvPr>
            <p:ph type="dt" sz="half" idx="10"/>
          </p:nvPr>
        </p:nvSpPr>
        <p:spPr/>
        <p:txBody>
          <a:bodyPr/>
          <a:lstStyle/>
          <a:p>
            <a:fld id="{2507842C-5198-477A-AF6F-8B41041B3159}" type="datetime1">
              <a:rPr lang="fr-FR" smtClean="0"/>
              <a:t>01/06/2023</a:t>
            </a:fld>
            <a:endParaRPr lang="fr-FR"/>
          </a:p>
        </p:txBody>
      </p:sp>
      <p:sp>
        <p:nvSpPr>
          <p:cNvPr id="5" name="Espace réservé du pied de page 4">
            <a:extLst>
              <a:ext uri="{FF2B5EF4-FFF2-40B4-BE49-F238E27FC236}">
                <a16:creationId xmlns:a16="http://schemas.microsoft.com/office/drawing/2014/main" id="{33701E6A-1F6F-BD19-8853-9F8D3D19F383}"/>
              </a:ext>
            </a:extLst>
          </p:cNvPr>
          <p:cNvSpPr>
            <a:spLocks noGrp="1"/>
          </p:cNvSpPr>
          <p:nvPr>
            <p:ph type="ftr" sz="quarter" idx="11"/>
          </p:nvPr>
        </p:nvSpPr>
        <p:spPr/>
        <p:txBody>
          <a:bodyPr/>
          <a:lstStyle/>
          <a:p>
            <a:r>
              <a:rPr lang="fr-FR"/>
              <a:t>Absym 2023</a:t>
            </a:r>
          </a:p>
        </p:txBody>
      </p:sp>
      <p:sp>
        <p:nvSpPr>
          <p:cNvPr id="6" name="Espace réservé du numéro de diapositive 5">
            <a:extLst>
              <a:ext uri="{FF2B5EF4-FFF2-40B4-BE49-F238E27FC236}">
                <a16:creationId xmlns:a16="http://schemas.microsoft.com/office/drawing/2014/main" id="{10E4D605-89C1-7CD2-6C79-D86C9F2CFA7C}"/>
              </a:ext>
            </a:extLst>
          </p:cNvPr>
          <p:cNvSpPr>
            <a:spLocks noGrp="1"/>
          </p:cNvSpPr>
          <p:nvPr>
            <p:ph type="sldNum" sz="quarter" idx="12"/>
          </p:nvPr>
        </p:nvSpPr>
        <p:spPr/>
        <p:txBody>
          <a:bodyPr/>
          <a:lstStyle/>
          <a:p>
            <a:fld id="{5675B87F-3722-4314-85C6-561A8E0CE2C2}" type="slidenum">
              <a:rPr lang="fr-FR" smtClean="0"/>
              <a:t>‹N°›</a:t>
            </a:fld>
            <a:endParaRPr lang="fr-FR"/>
          </a:p>
        </p:txBody>
      </p:sp>
    </p:spTree>
    <p:extLst>
      <p:ext uri="{BB962C8B-B14F-4D97-AF65-F5344CB8AC3E}">
        <p14:creationId xmlns:p14="http://schemas.microsoft.com/office/powerpoint/2010/main" val="2937568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0672D9-8E90-EF74-F21C-EECEB09A7F9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D059789-0B2C-6E63-44CE-AA5F5148FF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30367215-1235-35ED-7AAE-7F9C7FFB06F8}"/>
              </a:ext>
            </a:extLst>
          </p:cNvPr>
          <p:cNvSpPr>
            <a:spLocks noGrp="1"/>
          </p:cNvSpPr>
          <p:nvPr>
            <p:ph type="dt" sz="half" idx="10"/>
          </p:nvPr>
        </p:nvSpPr>
        <p:spPr/>
        <p:txBody>
          <a:bodyPr/>
          <a:lstStyle/>
          <a:p>
            <a:fld id="{35F5BD9E-ED03-4769-BDE1-CD241972E34D}" type="datetime1">
              <a:rPr lang="fr-FR" smtClean="0"/>
              <a:t>01/06/2023</a:t>
            </a:fld>
            <a:endParaRPr lang="fr-FR"/>
          </a:p>
        </p:txBody>
      </p:sp>
      <p:sp>
        <p:nvSpPr>
          <p:cNvPr id="5" name="Espace réservé du pied de page 4">
            <a:extLst>
              <a:ext uri="{FF2B5EF4-FFF2-40B4-BE49-F238E27FC236}">
                <a16:creationId xmlns:a16="http://schemas.microsoft.com/office/drawing/2014/main" id="{4D42ACEC-F6DA-5831-8F7C-DD3EFE84B613}"/>
              </a:ext>
            </a:extLst>
          </p:cNvPr>
          <p:cNvSpPr>
            <a:spLocks noGrp="1"/>
          </p:cNvSpPr>
          <p:nvPr>
            <p:ph type="ftr" sz="quarter" idx="11"/>
          </p:nvPr>
        </p:nvSpPr>
        <p:spPr/>
        <p:txBody>
          <a:bodyPr/>
          <a:lstStyle/>
          <a:p>
            <a:r>
              <a:rPr lang="fr-FR"/>
              <a:t>Absym 2023</a:t>
            </a:r>
          </a:p>
        </p:txBody>
      </p:sp>
      <p:sp>
        <p:nvSpPr>
          <p:cNvPr id="6" name="Espace réservé du numéro de diapositive 5">
            <a:extLst>
              <a:ext uri="{FF2B5EF4-FFF2-40B4-BE49-F238E27FC236}">
                <a16:creationId xmlns:a16="http://schemas.microsoft.com/office/drawing/2014/main" id="{4D235936-AE9F-14E0-6148-3F6172A41AAF}"/>
              </a:ext>
            </a:extLst>
          </p:cNvPr>
          <p:cNvSpPr>
            <a:spLocks noGrp="1"/>
          </p:cNvSpPr>
          <p:nvPr>
            <p:ph type="sldNum" sz="quarter" idx="12"/>
          </p:nvPr>
        </p:nvSpPr>
        <p:spPr/>
        <p:txBody>
          <a:bodyPr/>
          <a:lstStyle/>
          <a:p>
            <a:fld id="{5675B87F-3722-4314-85C6-561A8E0CE2C2}" type="slidenum">
              <a:rPr lang="fr-FR" smtClean="0"/>
              <a:t>‹N°›</a:t>
            </a:fld>
            <a:endParaRPr lang="fr-FR"/>
          </a:p>
        </p:txBody>
      </p:sp>
    </p:spTree>
    <p:extLst>
      <p:ext uri="{BB962C8B-B14F-4D97-AF65-F5344CB8AC3E}">
        <p14:creationId xmlns:p14="http://schemas.microsoft.com/office/powerpoint/2010/main" val="3675120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3AC19D-A5C6-863A-C64D-8A3C6E3503F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AD95959-230D-A75D-18DB-79F6F214576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B8D53F5F-6C28-48A4-7138-8A1FC33E16C3}"/>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3F045FA-5A95-6275-4939-243CF6F7F214}"/>
              </a:ext>
            </a:extLst>
          </p:cNvPr>
          <p:cNvSpPr>
            <a:spLocks noGrp="1"/>
          </p:cNvSpPr>
          <p:nvPr>
            <p:ph type="dt" sz="half" idx="10"/>
          </p:nvPr>
        </p:nvSpPr>
        <p:spPr/>
        <p:txBody>
          <a:bodyPr/>
          <a:lstStyle/>
          <a:p>
            <a:fld id="{ACF20748-72B2-4A39-881A-7E2913180DA7}" type="datetime1">
              <a:rPr lang="fr-FR" smtClean="0"/>
              <a:t>01/06/2023</a:t>
            </a:fld>
            <a:endParaRPr lang="fr-FR"/>
          </a:p>
        </p:txBody>
      </p:sp>
      <p:sp>
        <p:nvSpPr>
          <p:cNvPr id="6" name="Espace réservé du pied de page 5">
            <a:extLst>
              <a:ext uri="{FF2B5EF4-FFF2-40B4-BE49-F238E27FC236}">
                <a16:creationId xmlns:a16="http://schemas.microsoft.com/office/drawing/2014/main" id="{75DDD51E-0E98-F867-5EE9-69D39AAF11B7}"/>
              </a:ext>
            </a:extLst>
          </p:cNvPr>
          <p:cNvSpPr>
            <a:spLocks noGrp="1"/>
          </p:cNvSpPr>
          <p:nvPr>
            <p:ph type="ftr" sz="quarter" idx="11"/>
          </p:nvPr>
        </p:nvSpPr>
        <p:spPr/>
        <p:txBody>
          <a:bodyPr/>
          <a:lstStyle/>
          <a:p>
            <a:r>
              <a:rPr lang="fr-FR"/>
              <a:t>Absym 2023</a:t>
            </a:r>
          </a:p>
        </p:txBody>
      </p:sp>
      <p:sp>
        <p:nvSpPr>
          <p:cNvPr id="7" name="Espace réservé du numéro de diapositive 6">
            <a:extLst>
              <a:ext uri="{FF2B5EF4-FFF2-40B4-BE49-F238E27FC236}">
                <a16:creationId xmlns:a16="http://schemas.microsoft.com/office/drawing/2014/main" id="{51856A68-BF7B-90E2-5FFB-EDC68A1DC2E2}"/>
              </a:ext>
            </a:extLst>
          </p:cNvPr>
          <p:cNvSpPr>
            <a:spLocks noGrp="1"/>
          </p:cNvSpPr>
          <p:nvPr>
            <p:ph type="sldNum" sz="quarter" idx="12"/>
          </p:nvPr>
        </p:nvSpPr>
        <p:spPr/>
        <p:txBody>
          <a:bodyPr/>
          <a:lstStyle/>
          <a:p>
            <a:fld id="{5675B87F-3722-4314-85C6-561A8E0CE2C2}" type="slidenum">
              <a:rPr lang="fr-FR" smtClean="0"/>
              <a:t>‹N°›</a:t>
            </a:fld>
            <a:endParaRPr lang="fr-FR"/>
          </a:p>
        </p:txBody>
      </p:sp>
    </p:spTree>
    <p:extLst>
      <p:ext uri="{BB962C8B-B14F-4D97-AF65-F5344CB8AC3E}">
        <p14:creationId xmlns:p14="http://schemas.microsoft.com/office/powerpoint/2010/main" val="2221998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0700BD-C434-A2BE-2A34-74C49CC06545}"/>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9D0C279-D4A8-39D5-C8F0-2B917F1DD1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D8CE8179-BC75-A608-1CD9-A1CE42C2D197}"/>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2149972-E314-6C84-56E3-240E82EE63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D08D2707-22F4-54E1-8C34-66184D026EC3}"/>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E515557-C44C-94F3-0EA5-147735BDC49C}"/>
              </a:ext>
            </a:extLst>
          </p:cNvPr>
          <p:cNvSpPr>
            <a:spLocks noGrp="1"/>
          </p:cNvSpPr>
          <p:nvPr>
            <p:ph type="dt" sz="half" idx="10"/>
          </p:nvPr>
        </p:nvSpPr>
        <p:spPr/>
        <p:txBody>
          <a:bodyPr/>
          <a:lstStyle/>
          <a:p>
            <a:fld id="{792F6706-CE6E-4A9B-8CB9-7AD62881FE6D}" type="datetime1">
              <a:rPr lang="fr-FR" smtClean="0"/>
              <a:t>01/06/2023</a:t>
            </a:fld>
            <a:endParaRPr lang="fr-FR"/>
          </a:p>
        </p:txBody>
      </p:sp>
      <p:sp>
        <p:nvSpPr>
          <p:cNvPr id="8" name="Espace réservé du pied de page 7">
            <a:extLst>
              <a:ext uri="{FF2B5EF4-FFF2-40B4-BE49-F238E27FC236}">
                <a16:creationId xmlns:a16="http://schemas.microsoft.com/office/drawing/2014/main" id="{9709B726-9D17-4EE1-EE53-8BA9826BC226}"/>
              </a:ext>
            </a:extLst>
          </p:cNvPr>
          <p:cNvSpPr>
            <a:spLocks noGrp="1"/>
          </p:cNvSpPr>
          <p:nvPr>
            <p:ph type="ftr" sz="quarter" idx="11"/>
          </p:nvPr>
        </p:nvSpPr>
        <p:spPr/>
        <p:txBody>
          <a:bodyPr/>
          <a:lstStyle/>
          <a:p>
            <a:r>
              <a:rPr lang="fr-FR"/>
              <a:t>Absym 2023</a:t>
            </a:r>
          </a:p>
        </p:txBody>
      </p:sp>
      <p:sp>
        <p:nvSpPr>
          <p:cNvPr id="9" name="Espace réservé du numéro de diapositive 8">
            <a:extLst>
              <a:ext uri="{FF2B5EF4-FFF2-40B4-BE49-F238E27FC236}">
                <a16:creationId xmlns:a16="http://schemas.microsoft.com/office/drawing/2014/main" id="{8A13FBF6-F083-AAD7-6878-F2B23A9AC751}"/>
              </a:ext>
            </a:extLst>
          </p:cNvPr>
          <p:cNvSpPr>
            <a:spLocks noGrp="1"/>
          </p:cNvSpPr>
          <p:nvPr>
            <p:ph type="sldNum" sz="quarter" idx="12"/>
          </p:nvPr>
        </p:nvSpPr>
        <p:spPr/>
        <p:txBody>
          <a:bodyPr/>
          <a:lstStyle/>
          <a:p>
            <a:fld id="{5675B87F-3722-4314-85C6-561A8E0CE2C2}" type="slidenum">
              <a:rPr lang="fr-FR" smtClean="0"/>
              <a:t>‹N°›</a:t>
            </a:fld>
            <a:endParaRPr lang="fr-FR"/>
          </a:p>
        </p:txBody>
      </p:sp>
    </p:spTree>
    <p:extLst>
      <p:ext uri="{BB962C8B-B14F-4D97-AF65-F5344CB8AC3E}">
        <p14:creationId xmlns:p14="http://schemas.microsoft.com/office/powerpoint/2010/main" val="4251711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EEBE28-9C28-D6EA-C1FE-D7399E779F5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9EAA1C1-55B2-F9D6-20E8-06F7E380CE45}"/>
              </a:ext>
            </a:extLst>
          </p:cNvPr>
          <p:cNvSpPr>
            <a:spLocks noGrp="1"/>
          </p:cNvSpPr>
          <p:nvPr>
            <p:ph type="dt" sz="half" idx="10"/>
          </p:nvPr>
        </p:nvSpPr>
        <p:spPr/>
        <p:txBody>
          <a:bodyPr/>
          <a:lstStyle/>
          <a:p>
            <a:fld id="{06ECAB07-7E65-441B-8BC0-14D54194DD02}" type="datetime1">
              <a:rPr lang="fr-FR" smtClean="0"/>
              <a:t>01/06/2023</a:t>
            </a:fld>
            <a:endParaRPr lang="fr-FR"/>
          </a:p>
        </p:txBody>
      </p:sp>
      <p:sp>
        <p:nvSpPr>
          <p:cNvPr id="4" name="Espace réservé du pied de page 3">
            <a:extLst>
              <a:ext uri="{FF2B5EF4-FFF2-40B4-BE49-F238E27FC236}">
                <a16:creationId xmlns:a16="http://schemas.microsoft.com/office/drawing/2014/main" id="{D4371123-7C66-98BA-2F64-44D31BD550B9}"/>
              </a:ext>
            </a:extLst>
          </p:cNvPr>
          <p:cNvSpPr>
            <a:spLocks noGrp="1"/>
          </p:cNvSpPr>
          <p:nvPr>
            <p:ph type="ftr" sz="quarter" idx="11"/>
          </p:nvPr>
        </p:nvSpPr>
        <p:spPr/>
        <p:txBody>
          <a:bodyPr/>
          <a:lstStyle/>
          <a:p>
            <a:r>
              <a:rPr lang="fr-FR"/>
              <a:t>Absym 2023</a:t>
            </a:r>
          </a:p>
        </p:txBody>
      </p:sp>
      <p:sp>
        <p:nvSpPr>
          <p:cNvPr id="5" name="Espace réservé du numéro de diapositive 4">
            <a:extLst>
              <a:ext uri="{FF2B5EF4-FFF2-40B4-BE49-F238E27FC236}">
                <a16:creationId xmlns:a16="http://schemas.microsoft.com/office/drawing/2014/main" id="{33ED78DE-D9F7-3F20-D3CC-517A84D6593C}"/>
              </a:ext>
            </a:extLst>
          </p:cNvPr>
          <p:cNvSpPr>
            <a:spLocks noGrp="1"/>
          </p:cNvSpPr>
          <p:nvPr>
            <p:ph type="sldNum" sz="quarter" idx="12"/>
          </p:nvPr>
        </p:nvSpPr>
        <p:spPr/>
        <p:txBody>
          <a:bodyPr/>
          <a:lstStyle/>
          <a:p>
            <a:fld id="{5675B87F-3722-4314-85C6-561A8E0CE2C2}" type="slidenum">
              <a:rPr lang="fr-FR" smtClean="0"/>
              <a:t>‹N°›</a:t>
            </a:fld>
            <a:endParaRPr lang="fr-FR"/>
          </a:p>
        </p:txBody>
      </p:sp>
    </p:spTree>
    <p:extLst>
      <p:ext uri="{BB962C8B-B14F-4D97-AF65-F5344CB8AC3E}">
        <p14:creationId xmlns:p14="http://schemas.microsoft.com/office/powerpoint/2010/main" val="348260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EB9285E-E081-9FEB-7AFF-E95BD3E34F97}"/>
              </a:ext>
            </a:extLst>
          </p:cNvPr>
          <p:cNvSpPr>
            <a:spLocks noGrp="1"/>
          </p:cNvSpPr>
          <p:nvPr>
            <p:ph type="dt" sz="half" idx="10"/>
          </p:nvPr>
        </p:nvSpPr>
        <p:spPr/>
        <p:txBody>
          <a:bodyPr/>
          <a:lstStyle/>
          <a:p>
            <a:fld id="{1E0DB596-1138-447F-9DFB-D3E2052516EC}" type="datetime1">
              <a:rPr lang="fr-FR" smtClean="0"/>
              <a:t>01/06/2023</a:t>
            </a:fld>
            <a:endParaRPr lang="fr-FR"/>
          </a:p>
        </p:txBody>
      </p:sp>
      <p:sp>
        <p:nvSpPr>
          <p:cNvPr id="3" name="Espace réservé du pied de page 2">
            <a:extLst>
              <a:ext uri="{FF2B5EF4-FFF2-40B4-BE49-F238E27FC236}">
                <a16:creationId xmlns:a16="http://schemas.microsoft.com/office/drawing/2014/main" id="{D22AA734-172B-3BB0-E5F0-C2E54D08902B}"/>
              </a:ext>
            </a:extLst>
          </p:cNvPr>
          <p:cNvSpPr>
            <a:spLocks noGrp="1"/>
          </p:cNvSpPr>
          <p:nvPr>
            <p:ph type="ftr" sz="quarter" idx="11"/>
          </p:nvPr>
        </p:nvSpPr>
        <p:spPr/>
        <p:txBody>
          <a:bodyPr/>
          <a:lstStyle/>
          <a:p>
            <a:r>
              <a:rPr lang="fr-FR"/>
              <a:t>Absym 2023</a:t>
            </a:r>
          </a:p>
        </p:txBody>
      </p:sp>
      <p:sp>
        <p:nvSpPr>
          <p:cNvPr id="4" name="Espace réservé du numéro de diapositive 3">
            <a:extLst>
              <a:ext uri="{FF2B5EF4-FFF2-40B4-BE49-F238E27FC236}">
                <a16:creationId xmlns:a16="http://schemas.microsoft.com/office/drawing/2014/main" id="{54EF5B3F-73E4-FCB0-D510-C533ADFBA18A}"/>
              </a:ext>
            </a:extLst>
          </p:cNvPr>
          <p:cNvSpPr>
            <a:spLocks noGrp="1"/>
          </p:cNvSpPr>
          <p:nvPr>
            <p:ph type="sldNum" sz="quarter" idx="12"/>
          </p:nvPr>
        </p:nvSpPr>
        <p:spPr/>
        <p:txBody>
          <a:bodyPr/>
          <a:lstStyle/>
          <a:p>
            <a:fld id="{5675B87F-3722-4314-85C6-561A8E0CE2C2}" type="slidenum">
              <a:rPr lang="fr-FR" smtClean="0"/>
              <a:t>‹N°›</a:t>
            </a:fld>
            <a:endParaRPr lang="fr-FR"/>
          </a:p>
        </p:txBody>
      </p:sp>
    </p:spTree>
    <p:extLst>
      <p:ext uri="{BB962C8B-B14F-4D97-AF65-F5344CB8AC3E}">
        <p14:creationId xmlns:p14="http://schemas.microsoft.com/office/powerpoint/2010/main" val="817571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4" userDrawn="1">
  <p:cSld name="Title only 4">
    <p:spTree>
      <p:nvGrpSpPr>
        <p:cNvPr id="1" name="Shape 120"/>
        <p:cNvGrpSpPr/>
        <p:nvPr/>
      </p:nvGrpSpPr>
      <p:grpSpPr>
        <a:xfrm>
          <a:off x="0" y="0"/>
          <a:ext cx="0" cy="0"/>
          <a:chOff x="0" y="0"/>
          <a:chExt cx="0" cy="0"/>
        </a:xfrm>
      </p:grpSpPr>
      <p:sp>
        <p:nvSpPr>
          <p:cNvPr id="9" name="Espace réservé de la date 1">
            <a:extLst>
              <a:ext uri="{FF2B5EF4-FFF2-40B4-BE49-F238E27FC236}">
                <a16:creationId xmlns:a16="http://schemas.microsoft.com/office/drawing/2014/main" id="{4D47502F-4770-317E-1EE2-AA5559B5527D}"/>
              </a:ext>
            </a:extLst>
          </p:cNvPr>
          <p:cNvSpPr>
            <a:spLocks noGrp="1"/>
          </p:cNvSpPr>
          <p:nvPr>
            <p:ph type="dt" sz="half" idx="10"/>
          </p:nvPr>
        </p:nvSpPr>
        <p:spPr>
          <a:xfrm>
            <a:off x="838200" y="6356350"/>
            <a:ext cx="2743200" cy="365125"/>
          </a:xfrm>
        </p:spPr>
        <p:txBody>
          <a:bodyPr/>
          <a:lstStyle/>
          <a:p>
            <a:fld id="{23412534-ABF2-48C2-A122-578200967BF5}" type="datetime1">
              <a:rPr lang="fr-FR" smtClean="0"/>
              <a:t>01/06/2023</a:t>
            </a:fld>
            <a:endParaRPr lang="fr-FR"/>
          </a:p>
        </p:txBody>
      </p:sp>
      <p:sp>
        <p:nvSpPr>
          <p:cNvPr id="10" name="Espace réservé du pied de page 2">
            <a:extLst>
              <a:ext uri="{FF2B5EF4-FFF2-40B4-BE49-F238E27FC236}">
                <a16:creationId xmlns:a16="http://schemas.microsoft.com/office/drawing/2014/main" id="{F23EE4D4-BF17-8B47-1287-0BF608E6C74E}"/>
              </a:ext>
            </a:extLst>
          </p:cNvPr>
          <p:cNvSpPr>
            <a:spLocks noGrp="1"/>
          </p:cNvSpPr>
          <p:nvPr>
            <p:ph type="ftr" sz="quarter" idx="11"/>
          </p:nvPr>
        </p:nvSpPr>
        <p:spPr>
          <a:xfrm>
            <a:off x="4038600" y="6356350"/>
            <a:ext cx="4114800" cy="365125"/>
          </a:xfrm>
        </p:spPr>
        <p:txBody>
          <a:bodyPr/>
          <a:lstStyle/>
          <a:p>
            <a:r>
              <a:rPr lang="fr-FR"/>
              <a:t>Absym 2023</a:t>
            </a:r>
          </a:p>
        </p:txBody>
      </p:sp>
      <p:sp>
        <p:nvSpPr>
          <p:cNvPr id="11" name="Espace réservé du numéro de diapositive 3">
            <a:extLst>
              <a:ext uri="{FF2B5EF4-FFF2-40B4-BE49-F238E27FC236}">
                <a16:creationId xmlns:a16="http://schemas.microsoft.com/office/drawing/2014/main" id="{5D28D0CD-9A70-D799-402B-E8C865217052}"/>
              </a:ext>
            </a:extLst>
          </p:cNvPr>
          <p:cNvSpPr>
            <a:spLocks noGrp="1"/>
          </p:cNvSpPr>
          <p:nvPr>
            <p:ph type="sldNum" sz="quarter" idx="12"/>
          </p:nvPr>
        </p:nvSpPr>
        <p:spPr>
          <a:xfrm>
            <a:off x="8610600" y="6356350"/>
            <a:ext cx="2743200" cy="365125"/>
          </a:xfrm>
        </p:spPr>
        <p:txBody>
          <a:bodyPr/>
          <a:lstStyle/>
          <a:p>
            <a:fld id="{5675B87F-3722-4314-85C6-561A8E0CE2C2}" type="slidenum">
              <a:rPr lang="fr-FR" smtClean="0"/>
              <a:t>‹N°›</a:t>
            </a:fld>
            <a:endParaRPr lang="fr-FR"/>
          </a:p>
        </p:txBody>
      </p:sp>
      <p:sp>
        <p:nvSpPr>
          <p:cNvPr id="12" name="Titre 1">
            <a:extLst>
              <a:ext uri="{FF2B5EF4-FFF2-40B4-BE49-F238E27FC236}">
                <a16:creationId xmlns:a16="http://schemas.microsoft.com/office/drawing/2014/main" id="{51A4F287-F570-031F-6CA0-212A4AAD6C36}"/>
              </a:ext>
            </a:extLst>
          </p:cNvPr>
          <p:cNvSpPr>
            <a:spLocks noGrp="1"/>
          </p:cNvSpPr>
          <p:nvPr>
            <p:ph type="title"/>
          </p:nvPr>
        </p:nvSpPr>
        <p:spPr>
          <a:xfrm>
            <a:off x="838200" y="365125"/>
            <a:ext cx="10515600" cy="1325563"/>
          </a:xfrm>
        </p:spPr>
        <p:txBody>
          <a:bodyPr/>
          <a:lstStyle/>
          <a:p>
            <a:r>
              <a:rPr lang="fr-FR"/>
              <a:t>Modifiez le style du titre</a:t>
            </a:r>
          </a:p>
        </p:txBody>
      </p:sp>
    </p:spTree>
    <p:extLst>
      <p:ext uri="{BB962C8B-B14F-4D97-AF65-F5344CB8AC3E}">
        <p14:creationId xmlns:p14="http://schemas.microsoft.com/office/powerpoint/2010/main" val="1891775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F1CA5C-A801-3DA2-B228-E356F1ADBE9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65AD060F-3362-7DDC-3CC9-17F9199D99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0378A1E1-4187-F182-33A6-1D2A33387C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04C3440-7047-E479-3A3C-68643E1036B3}"/>
              </a:ext>
            </a:extLst>
          </p:cNvPr>
          <p:cNvSpPr>
            <a:spLocks noGrp="1"/>
          </p:cNvSpPr>
          <p:nvPr>
            <p:ph type="dt" sz="half" idx="10"/>
          </p:nvPr>
        </p:nvSpPr>
        <p:spPr/>
        <p:txBody>
          <a:bodyPr/>
          <a:lstStyle/>
          <a:p>
            <a:fld id="{D9636214-C400-4E6C-989C-8B2E7B56D73E}" type="datetime1">
              <a:rPr lang="fr-FR" smtClean="0"/>
              <a:t>01/06/2023</a:t>
            </a:fld>
            <a:endParaRPr lang="fr-FR"/>
          </a:p>
        </p:txBody>
      </p:sp>
      <p:sp>
        <p:nvSpPr>
          <p:cNvPr id="6" name="Espace réservé du pied de page 5">
            <a:extLst>
              <a:ext uri="{FF2B5EF4-FFF2-40B4-BE49-F238E27FC236}">
                <a16:creationId xmlns:a16="http://schemas.microsoft.com/office/drawing/2014/main" id="{4647F413-6791-8F99-2985-310BE7500E37}"/>
              </a:ext>
            </a:extLst>
          </p:cNvPr>
          <p:cNvSpPr>
            <a:spLocks noGrp="1"/>
          </p:cNvSpPr>
          <p:nvPr>
            <p:ph type="ftr" sz="quarter" idx="11"/>
          </p:nvPr>
        </p:nvSpPr>
        <p:spPr/>
        <p:txBody>
          <a:bodyPr/>
          <a:lstStyle/>
          <a:p>
            <a:r>
              <a:rPr lang="fr-FR"/>
              <a:t>Absym 2023</a:t>
            </a:r>
          </a:p>
        </p:txBody>
      </p:sp>
      <p:sp>
        <p:nvSpPr>
          <p:cNvPr id="7" name="Espace réservé du numéro de diapositive 6">
            <a:extLst>
              <a:ext uri="{FF2B5EF4-FFF2-40B4-BE49-F238E27FC236}">
                <a16:creationId xmlns:a16="http://schemas.microsoft.com/office/drawing/2014/main" id="{47DCC89F-2CF0-0A12-C089-FC6E2A2861C2}"/>
              </a:ext>
            </a:extLst>
          </p:cNvPr>
          <p:cNvSpPr>
            <a:spLocks noGrp="1"/>
          </p:cNvSpPr>
          <p:nvPr>
            <p:ph type="sldNum" sz="quarter" idx="12"/>
          </p:nvPr>
        </p:nvSpPr>
        <p:spPr/>
        <p:txBody>
          <a:bodyPr/>
          <a:lstStyle/>
          <a:p>
            <a:fld id="{5675B87F-3722-4314-85C6-561A8E0CE2C2}" type="slidenum">
              <a:rPr lang="fr-FR" smtClean="0"/>
              <a:t>‹N°›</a:t>
            </a:fld>
            <a:endParaRPr lang="fr-FR"/>
          </a:p>
        </p:txBody>
      </p:sp>
    </p:spTree>
    <p:extLst>
      <p:ext uri="{BB962C8B-B14F-4D97-AF65-F5344CB8AC3E}">
        <p14:creationId xmlns:p14="http://schemas.microsoft.com/office/powerpoint/2010/main" val="3071029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45000"/>
          </a:schemeClr>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1C74101-6010-63D6-3A29-706C908BF4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a:extLst>
              <a:ext uri="{FF2B5EF4-FFF2-40B4-BE49-F238E27FC236}">
                <a16:creationId xmlns:a16="http://schemas.microsoft.com/office/drawing/2014/main" id="{F886C630-D187-B86D-AD3B-B90211D714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2B8E87D-539F-04F7-AFC3-D3BB3066DA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9F3DA5-8055-495A-8684-CA3C01B457F4}" type="datetime1">
              <a:rPr lang="fr-FR" smtClean="0"/>
              <a:t>01/06/2023</a:t>
            </a:fld>
            <a:endParaRPr lang="fr-FR"/>
          </a:p>
        </p:txBody>
      </p:sp>
      <p:sp>
        <p:nvSpPr>
          <p:cNvPr id="5" name="Espace réservé du pied de page 4">
            <a:extLst>
              <a:ext uri="{FF2B5EF4-FFF2-40B4-BE49-F238E27FC236}">
                <a16:creationId xmlns:a16="http://schemas.microsoft.com/office/drawing/2014/main" id="{D8ADCCC9-E1ED-4AE2-E939-1B42AB112A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Absym 2023</a:t>
            </a:r>
          </a:p>
        </p:txBody>
      </p:sp>
      <p:sp>
        <p:nvSpPr>
          <p:cNvPr id="6" name="Espace réservé du numéro de diapositive 5">
            <a:extLst>
              <a:ext uri="{FF2B5EF4-FFF2-40B4-BE49-F238E27FC236}">
                <a16:creationId xmlns:a16="http://schemas.microsoft.com/office/drawing/2014/main" id="{56127067-3EED-A600-3FD7-EBEB5A31F5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5B87F-3722-4314-85C6-561A8E0CE2C2}" type="slidenum">
              <a:rPr lang="fr-FR" smtClean="0"/>
              <a:t>‹N°›</a:t>
            </a:fld>
            <a:endParaRPr lang="fr-FR"/>
          </a:p>
        </p:txBody>
      </p:sp>
      <p:pic>
        <p:nvPicPr>
          <p:cNvPr id="8" name="Image 7" descr="Une image contenant Police, Graphique, logo, capture d’écran&#10;&#10;Description générée automatiquement">
            <a:extLst>
              <a:ext uri="{FF2B5EF4-FFF2-40B4-BE49-F238E27FC236}">
                <a16:creationId xmlns:a16="http://schemas.microsoft.com/office/drawing/2014/main" id="{2DAA444A-F2F0-37A9-BB2A-7B31B77DDB1D}"/>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9415120" y="0"/>
            <a:ext cx="2776880" cy="1440000"/>
          </a:xfrm>
          <a:prstGeom prst="rect">
            <a:avLst/>
          </a:prstGeom>
        </p:spPr>
      </p:pic>
    </p:spTree>
    <p:extLst>
      <p:ext uri="{BB962C8B-B14F-4D97-AF65-F5344CB8AC3E}">
        <p14:creationId xmlns:p14="http://schemas.microsoft.com/office/powerpoint/2010/main" val="1264610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hf hdr="0" dt="0"/>
  <p:txStyles>
    <p:titleStyle>
      <a:lvl1pPr algn="l" defTabSz="914400" rtl="0" eaLnBrk="1" latinLnBrk="0" hangingPunct="1">
        <a:lnSpc>
          <a:spcPct val="90000"/>
        </a:lnSpc>
        <a:spcBef>
          <a:spcPct val="0"/>
        </a:spcBef>
        <a:buNone/>
        <a:defRPr sz="4400" u="sng"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florian@avroy.b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florian@avroy.be"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00711D-09F9-4108-43DE-B2411A5DC55A}"/>
              </a:ext>
            </a:extLst>
          </p:cNvPr>
          <p:cNvSpPr>
            <a:spLocks noGrp="1"/>
          </p:cNvSpPr>
          <p:nvPr>
            <p:ph type="ctrTitle"/>
          </p:nvPr>
        </p:nvSpPr>
        <p:spPr/>
        <p:txBody>
          <a:bodyPr/>
          <a:lstStyle/>
          <a:p>
            <a:r>
              <a:rPr lang="fr-BE" dirty="0"/>
              <a:t>Formalités liées à la création d’une société</a:t>
            </a:r>
            <a:endParaRPr lang="fr-FR" dirty="0"/>
          </a:p>
        </p:txBody>
      </p:sp>
      <p:sp>
        <p:nvSpPr>
          <p:cNvPr id="3" name="Sous-titre 2">
            <a:extLst>
              <a:ext uri="{FF2B5EF4-FFF2-40B4-BE49-F238E27FC236}">
                <a16:creationId xmlns:a16="http://schemas.microsoft.com/office/drawing/2014/main" id="{04072677-7492-6976-06A4-707700EE6C87}"/>
              </a:ext>
            </a:extLst>
          </p:cNvPr>
          <p:cNvSpPr>
            <a:spLocks noGrp="1"/>
          </p:cNvSpPr>
          <p:nvPr>
            <p:ph type="subTitle" idx="1"/>
          </p:nvPr>
        </p:nvSpPr>
        <p:spPr/>
        <p:txBody>
          <a:bodyPr anchor="b"/>
          <a:lstStyle/>
          <a:p>
            <a:r>
              <a:rPr lang="fr-FR" dirty="0"/>
              <a:t>Florian Ernotte</a:t>
            </a:r>
          </a:p>
          <a:p>
            <a:r>
              <a:rPr lang="fr-FR" dirty="0">
                <a:hlinkClick r:id="rId2"/>
              </a:rPr>
              <a:t>florian@avroy.be</a:t>
            </a:r>
            <a:r>
              <a:rPr lang="fr-FR" dirty="0"/>
              <a:t> </a:t>
            </a:r>
          </a:p>
        </p:txBody>
      </p:sp>
      <p:sp>
        <p:nvSpPr>
          <p:cNvPr id="4" name="Espace réservé du pied de page 3">
            <a:extLst>
              <a:ext uri="{FF2B5EF4-FFF2-40B4-BE49-F238E27FC236}">
                <a16:creationId xmlns:a16="http://schemas.microsoft.com/office/drawing/2014/main" id="{337ACD52-DA27-82B2-C3BA-AA1E4E8329B5}"/>
              </a:ext>
            </a:extLst>
          </p:cNvPr>
          <p:cNvSpPr>
            <a:spLocks noGrp="1"/>
          </p:cNvSpPr>
          <p:nvPr>
            <p:ph type="ftr" sz="quarter" idx="11"/>
          </p:nvPr>
        </p:nvSpPr>
        <p:spPr/>
        <p:txBody>
          <a:bodyPr/>
          <a:lstStyle/>
          <a:p>
            <a:r>
              <a:rPr lang="fr-FR"/>
              <a:t>Absym 2023</a:t>
            </a:r>
          </a:p>
        </p:txBody>
      </p:sp>
      <p:sp>
        <p:nvSpPr>
          <p:cNvPr id="5" name="Espace réservé du numéro de diapositive 4">
            <a:extLst>
              <a:ext uri="{FF2B5EF4-FFF2-40B4-BE49-F238E27FC236}">
                <a16:creationId xmlns:a16="http://schemas.microsoft.com/office/drawing/2014/main" id="{1F2E200A-041C-400B-674B-B480CD016554}"/>
              </a:ext>
            </a:extLst>
          </p:cNvPr>
          <p:cNvSpPr>
            <a:spLocks noGrp="1"/>
          </p:cNvSpPr>
          <p:nvPr>
            <p:ph type="sldNum" sz="quarter" idx="12"/>
          </p:nvPr>
        </p:nvSpPr>
        <p:spPr/>
        <p:txBody>
          <a:bodyPr/>
          <a:lstStyle/>
          <a:p>
            <a:fld id="{5675B87F-3722-4314-85C6-561A8E0CE2C2}" type="slidenum">
              <a:rPr lang="fr-FR" smtClean="0"/>
              <a:t>1</a:t>
            </a:fld>
            <a:endParaRPr lang="fr-FR"/>
          </a:p>
        </p:txBody>
      </p:sp>
    </p:spTree>
    <p:extLst>
      <p:ext uri="{BB962C8B-B14F-4D97-AF65-F5344CB8AC3E}">
        <p14:creationId xmlns:p14="http://schemas.microsoft.com/office/powerpoint/2010/main" val="117496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76065B-1203-F95A-C205-E8D987A57071}"/>
              </a:ext>
            </a:extLst>
          </p:cNvPr>
          <p:cNvSpPr>
            <a:spLocks noGrp="1"/>
          </p:cNvSpPr>
          <p:nvPr>
            <p:ph type="title"/>
          </p:nvPr>
        </p:nvSpPr>
        <p:spPr/>
        <p:txBody>
          <a:bodyPr/>
          <a:lstStyle/>
          <a:p>
            <a:r>
              <a:rPr lang="fr-FR" dirty="0"/>
              <a:t>Administratif &amp; </a:t>
            </a:r>
            <a:r>
              <a:rPr lang="fr-FR" dirty="0" err="1"/>
              <a:t>co.</a:t>
            </a:r>
            <a:endParaRPr lang="fr-FR" dirty="0"/>
          </a:p>
        </p:txBody>
      </p:sp>
      <p:sp>
        <p:nvSpPr>
          <p:cNvPr id="3" name="Espace réservé du texte 2">
            <a:extLst>
              <a:ext uri="{FF2B5EF4-FFF2-40B4-BE49-F238E27FC236}">
                <a16:creationId xmlns:a16="http://schemas.microsoft.com/office/drawing/2014/main" id="{A2A62641-BC9D-A190-EBAD-FC75906F9D5A}"/>
              </a:ext>
            </a:extLst>
          </p:cNvPr>
          <p:cNvSpPr>
            <a:spLocks noGrp="1"/>
          </p:cNvSpPr>
          <p:nvPr>
            <p:ph type="body" idx="1"/>
          </p:nvPr>
        </p:nvSpPr>
        <p:spPr/>
        <p:txBody>
          <a:bodyPr/>
          <a:lstStyle/>
          <a:p>
            <a:endParaRPr lang="fr-FR"/>
          </a:p>
        </p:txBody>
      </p:sp>
      <p:sp>
        <p:nvSpPr>
          <p:cNvPr id="4" name="Espace réservé du pied de page 3">
            <a:extLst>
              <a:ext uri="{FF2B5EF4-FFF2-40B4-BE49-F238E27FC236}">
                <a16:creationId xmlns:a16="http://schemas.microsoft.com/office/drawing/2014/main" id="{ACCF5A5F-F495-6FA1-DD54-7A33FCDCF31E}"/>
              </a:ext>
            </a:extLst>
          </p:cNvPr>
          <p:cNvSpPr>
            <a:spLocks noGrp="1"/>
          </p:cNvSpPr>
          <p:nvPr>
            <p:ph type="ftr" sz="quarter" idx="11"/>
          </p:nvPr>
        </p:nvSpPr>
        <p:spPr/>
        <p:txBody>
          <a:bodyPr/>
          <a:lstStyle/>
          <a:p>
            <a:r>
              <a:rPr lang="fr-FR"/>
              <a:t>Absym 2023</a:t>
            </a:r>
          </a:p>
        </p:txBody>
      </p:sp>
      <p:sp>
        <p:nvSpPr>
          <p:cNvPr id="5" name="Espace réservé du numéro de diapositive 4">
            <a:extLst>
              <a:ext uri="{FF2B5EF4-FFF2-40B4-BE49-F238E27FC236}">
                <a16:creationId xmlns:a16="http://schemas.microsoft.com/office/drawing/2014/main" id="{992CAF9C-9F4A-D9AE-C925-B0E9AF7CB509}"/>
              </a:ext>
            </a:extLst>
          </p:cNvPr>
          <p:cNvSpPr>
            <a:spLocks noGrp="1"/>
          </p:cNvSpPr>
          <p:nvPr>
            <p:ph type="sldNum" sz="quarter" idx="12"/>
          </p:nvPr>
        </p:nvSpPr>
        <p:spPr/>
        <p:txBody>
          <a:bodyPr/>
          <a:lstStyle/>
          <a:p>
            <a:fld id="{5675B87F-3722-4314-85C6-561A8E0CE2C2}" type="slidenum">
              <a:rPr lang="fr-FR" smtClean="0"/>
              <a:t>10</a:t>
            </a:fld>
            <a:endParaRPr lang="fr-FR"/>
          </a:p>
        </p:txBody>
      </p:sp>
    </p:spTree>
    <p:extLst>
      <p:ext uri="{BB962C8B-B14F-4D97-AF65-F5344CB8AC3E}">
        <p14:creationId xmlns:p14="http://schemas.microsoft.com/office/powerpoint/2010/main" val="1154478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DF6E83-D898-6289-33CE-51828A897F7F}"/>
              </a:ext>
            </a:extLst>
          </p:cNvPr>
          <p:cNvSpPr>
            <a:spLocks noGrp="1"/>
          </p:cNvSpPr>
          <p:nvPr>
            <p:ph type="title"/>
          </p:nvPr>
        </p:nvSpPr>
        <p:spPr/>
        <p:txBody>
          <a:bodyPr/>
          <a:lstStyle/>
          <a:p>
            <a:r>
              <a:rPr lang="fr-FR" dirty="0"/>
              <a:t>Administratif &amp; </a:t>
            </a:r>
            <a:r>
              <a:rPr lang="fr-FR" dirty="0" err="1"/>
              <a:t>co.</a:t>
            </a:r>
            <a:endParaRPr lang="fr-FR" dirty="0"/>
          </a:p>
        </p:txBody>
      </p:sp>
      <p:sp>
        <p:nvSpPr>
          <p:cNvPr id="3" name="Espace réservé du contenu 2">
            <a:extLst>
              <a:ext uri="{FF2B5EF4-FFF2-40B4-BE49-F238E27FC236}">
                <a16:creationId xmlns:a16="http://schemas.microsoft.com/office/drawing/2014/main" id="{C573D9CF-1972-7485-9ED5-4272565F48C2}"/>
              </a:ext>
            </a:extLst>
          </p:cNvPr>
          <p:cNvSpPr>
            <a:spLocks noGrp="1"/>
          </p:cNvSpPr>
          <p:nvPr>
            <p:ph idx="1"/>
          </p:nvPr>
        </p:nvSpPr>
        <p:spPr/>
        <p:txBody>
          <a:bodyPr/>
          <a:lstStyle/>
          <a:p>
            <a:pPr>
              <a:lnSpc>
                <a:spcPct val="150000"/>
              </a:lnSpc>
            </a:pPr>
            <a:r>
              <a:rPr lang="fr-FR" dirty="0"/>
              <a:t>Inscription à la TVA </a:t>
            </a:r>
          </a:p>
          <a:p>
            <a:pPr>
              <a:lnSpc>
                <a:spcPct val="150000"/>
              </a:lnSpc>
            </a:pPr>
            <a:r>
              <a:rPr lang="fr-FR" dirty="0"/>
              <a:t>Inscription à un guichet d’entreprise </a:t>
            </a:r>
          </a:p>
          <a:p>
            <a:pPr>
              <a:lnSpc>
                <a:spcPct val="150000"/>
              </a:lnSpc>
            </a:pPr>
            <a:r>
              <a:rPr lang="fr-FR" dirty="0"/>
              <a:t>Reprise de contrats en cours</a:t>
            </a:r>
          </a:p>
          <a:p>
            <a:pPr>
              <a:lnSpc>
                <a:spcPct val="150000"/>
              </a:lnSpc>
            </a:pPr>
            <a:endParaRPr lang="fr-FR" dirty="0"/>
          </a:p>
        </p:txBody>
      </p:sp>
      <p:sp>
        <p:nvSpPr>
          <p:cNvPr id="4" name="Espace réservé du pied de page 3">
            <a:extLst>
              <a:ext uri="{FF2B5EF4-FFF2-40B4-BE49-F238E27FC236}">
                <a16:creationId xmlns:a16="http://schemas.microsoft.com/office/drawing/2014/main" id="{CDD4D22A-2514-EEC2-BE4B-09F75B3D1160}"/>
              </a:ext>
            </a:extLst>
          </p:cNvPr>
          <p:cNvSpPr>
            <a:spLocks noGrp="1"/>
          </p:cNvSpPr>
          <p:nvPr>
            <p:ph type="ftr" sz="quarter" idx="11"/>
          </p:nvPr>
        </p:nvSpPr>
        <p:spPr/>
        <p:txBody>
          <a:bodyPr/>
          <a:lstStyle/>
          <a:p>
            <a:r>
              <a:rPr lang="fr-FR"/>
              <a:t>Absym 2023</a:t>
            </a:r>
          </a:p>
        </p:txBody>
      </p:sp>
      <p:sp>
        <p:nvSpPr>
          <p:cNvPr id="5" name="Espace réservé du numéro de diapositive 4">
            <a:extLst>
              <a:ext uri="{FF2B5EF4-FFF2-40B4-BE49-F238E27FC236}">
                <a16:creationId xmlns:a16="http://schemas.microsoft.com/office/drawing/2014/main" id="{64A308CE-C954-C815-5ED8-B59F24497803}"/>
              </a:ext>
            </a:extLst>
          </p:cNvPr>
          <p:cNvSpPr>
            <a:spLocks noGrp="1"/>
          </p:cNvSpPr>
          <p:nvPr>
            <p:ph type="sldNum" sz="quarter" idx="12"/>
          </p:nvPr>
        </p:nvSpPr>
        <p:spPr/>
        <p:txBody>
          <a:bodyPr/>
          <a:lstStyle/>
          <a:p>
            <a:fld id="{5675B87F-3722-4314-85C6-561A8E0CE2C2}" type="slidenum">
              <a:rPr lang="fr-FR" smtClean="0"/>
              <a:t>11</a:t>
            </a:fld>
            <a:endParaRPr lang="fr-FR"/>
          </a:p>
        </p:txBody>
      </p:sp>
    </p:spTree>
    <p:extLst>
      <p:ext uri="{BB962C8B-B14F-4D97-AF65-F5344CB8AC3E}">
        <p14:creationId xmlns:p14="http://schemas.microsoft.com/office/powerpoint/2010/main" val="640815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3B1240-3C70-8F84-5C15-630F16FCDF90}"/>
              </a:ext>
            </a:extLst>
          </p:cNvPr>
          <p:cNvSpPr>
            <a:spLocks noGrp="1"/>
          </p:cNvSpPr>
          <p:nvPr>
            <p:ph type="title"/>
          </p:nvPr>
        </p:nvSpPr>
        <p:spPr/>
        <p:txBody>
          <a:bodyPr/>
          <a:lstStyle/>
          <a:p>
            <a:r>
              <a:rPr lang="fr-FR" dirty="0"/>
              <a:t>Déontologie</a:t>
            </a:r>
          </a:p>
        </p:txBody>
      </p:sp>
      <p:sp>
        <p:nvSpPr>
          <p:cNvPr id="3" name="Espace réservé du texte 2">
            <a:extLst>
              <a:ext uri="{FF2B5EF4-FFF2-40B4-BE49-F238E27FC236}">
                <a16:creationId xmlns:a16="http://schemas.microsoft.com/office/drawing/2014/main" id="{FF0F9FC4-5243-3755-309C-010FF5CD8A86}"/>
              </a:ext>
            </a:extLst>
          </p:cNvPr>
          <p:cNvSpPr>
            <a:spLocks noGrp="1"/>
          </p:cNvSpPr>
          <p:nvPr>
            <p:ph type="body" idx="1"/>
          </p:nvPr>
        </p:nvSpPr>
        <p:spPr/>
        <p:txBody>
          <a:bodyPr/>
          <a:lstStyle/>
          <a:p>
            <a:endParaRPr lang="fr-FR"/>
          </a:p>
        </p:txBody>
      </p:sp>
      <p:sp>
        <p:nvSpPr>
          <p:cNvPr id="4" name="Espace réservé du pied de page 3">
            <a:extLst>
              <a:ext uri="{FF2B5EF4-FFF2-40B4-BE49-F238E27FC236}">
                <a16:creationId xmlns:a16="http://schemas.microsoft.com/office/drawing/2014/main" id="{DC5B86EE-44C2-6862-EC49-1F254A197D9D}"/>
              </a:ext>
            </a:extLst>
          </p:cNvPr>
          <p:cNvSpPr>
            <a:spLocks noGrp="1"/>
          </p:cNvSpPr>
          <p:nvPr>
            <p:ph type="ftr" sz="quarter" idx="11"/>
          </p:nvPr>
        </p:nvSpPr>
        <p:spPr/>
        <p:txBody>
          <a:bodyPr/>
          <a:lstStyle/>
          <a:p>
            <a:r>
              <a:rPr lang="fr-FR"/>
              <a:t>Absym 2023</a:t>
            </a:r>
          </a:p>
        </p:txBody>
      </p:sp>
      <p:sp>
        <p:nvSpPr>
          <p:cNvPr id="5" name="Espace réservé du numéro de diapositive 4">
            <a:extLst>
              <a:ext uri="{FF2B5EF4-FFF2-40B4-BE49-F238E27FC236}">
                <a16:creationId xmlns:a16="http://schemas.microsoft.com/office/drawing/2014/main" id="{5EFC6AAE-5D4B-2019-85CC-0FB7AB621760}"/>
              </a:ext>
            </a:extLst>
          </p:cNvPr>
          <p:cNvSpPr>
            <a:spLocks noGrp="1"/>
          </p:cNvSpPr>
          <p:nvPr>
            <p:ph type="sldNum" sz="quarter" idx="12"/>
          </p:nvPr>
        </p:nvSpPr>
        <p:spPr/>
        <p:txBody>
          <a:bodyPr/>
          <a:lstStyle/>
          <a:p>
            <a:fld id="{5675B87F-3722-4314-85C6-561A8E0CE2C2}" type="slidenum">
              <a:rPr lang="fr-FR" smtClean="0"/>
              <a:t>12</a:t>
            </a:fld>
            <a:endParaRPr lang="fr-FR"/>
          </a:p>
        </p:txBody>
      </p:sp>
    </p:spTree>
    <p:extLst>
      <p:ext uri="{BB962C8B-B14F-4D97-AF65-F5344CB8AC3E}">
        <p14:creationId xmlns:p14="http://schemas.microsoft.com/office/powerpoint/2010/main" val="2678157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E9423D-D75A-148A-30C5-47701E9B4C51}"/>
              </a:ext>
            </a:extLst>
          </p:cNvPr>
          <p:cNvSpPr>
            <a:spLocks noGrp="1"/>
          </p:cNvSpPr>
          <p:nvPr>
            <p:ph type="title"/>
          </p:nvPr>
        </p:nvSpPr>
        <p:spPr/>
        <p:txBody>
          <a:bodyPr/>
          <a:lstStyle/>
          <a:p>
            <a:r>
              <a:rPr lang="fr-FR" dirty="0"/>
              <a:t>Déontologie</a:t>
            </a:r>
          </a:p>
        </p:txBody>
      </p:sp>
      <p:sp>
        <p:nvSpPr>
          <p:cNvPr id="3" name="Espace réservé du contenu 2">
            <a:extLst>
              <a:ext uri="{FF2B5EF4-FFF2-40B4-BE49-F238E27FC236}">
                <a16:creationId xmlns:a16="http://schemas.microsoft.com/office/drawing/2014/main" id="{49B20F03-A6E4-D9F9-E310-D568455157D5}"/>
              </a:ext>
            </a:extLst>
          </p:cNvPr>
          <p:cNvSpPr>
            <a:spLocks noGrp="1"/>
          </p:cNvSpPr>
          <p:nvPr>
            <p:ph idx="1"/>
          </p:nvPr>
        </p:nvSpPr>
        <p:spPr/>
        <p:txBody>
          <a:bodyPr>
            <a:normAutofit fontScale="77500" lnSpcReduction="20000"/>
          </a:bodyPr>
          <a:lstStyle/>
          <a:p>
            <a:pPr marL="0" indent="0">
              <a:lnSpc>
                <a:spcPct val="150000"/>
              </a:lnSpc>
              <a:buNone/>
            </a:pPr>
            <a:r>
              <a:rPr lang="fr-FR" i="1" dirty="0"/>
              <a:t>Le médecin </a:t>
            </a:r>
            <a:r>
              <a:rPr lang="fr-FR" b="1" i="1" dirty="0"/>
              <a:t>ne doit plus soumettre à l’approbation </a:t>
            </a:r>
            <a:r>
              <a:rPr lang="fr-FR" i="1" dirty="0"/>
              <a:t>préalable de son conseil provincial tout projet de statuts, de règlement d’ordre intérieur, d’acte de fondation d’une société ou d’une association, ou tout projet de convention. Il en va de même pour tout projet de modification de l’un de ces documents. </a:t>
            </a:r>
            <a:br>
              <a:rPr lang="fr-FR" i="1" dirty="0"/>
            </a:br>
            <a:endParaRPr lang="fr-FR" i="1" dirty="0"/>
          </a:p>
          <a:p>
            <a:pPr marL="0" indent="0">
              <a:lnSpc>
                <a:spcPct val="150000"/>
              </a:lnSpc>
              <a:buNone/>
            </a:pPr>
            <a:r>
              <a:rPr lang="fr-FR" i="1" dirty="0"/>
              <a:t>Néanmoins, le médecin peut soumettre pour avis à son conseil provincial le projet de ses conventions de collaboration et de modifications. Le conseil provincial rend un avis déontologique.</a:t>
            </a:r>
          </a:p>
        </p:txBody>
      </p:sp>
      <p:sp>
        <p:nvSpPr>
          <p:cNvPr id="4" name="Espace réservé du pied de page 3">
            <a:extLst>
              <a:ext uri="{FF2B5EF4-FFF2-40B4-BE49-F238E27FC236}">
                <a16:creationId xmlns:a16="http://schemas.microsoft.com/office/drawing/2014/main" id="{03B4017E-BFBA-46E7-A51E-7CB2924C6934}"/>
              </a:ext>
            </a:extLst>
          </p:cNvPr>
          <p:cNvSpPr>
            <a:spLocks noGrp="1"/>
          </p:cNvSpPr>
          <p:nvPr>
            <p:ph type="ftr" sz="quarter" idx="11"/>
          </p:nvPr>
        </p:nvSpPr>
        <p:spPr/>
        <p:txBody>
          <a:bodyPr/>
          <a:lstStyle/>
          <a:p>
            <a:r>
              <a:rPr lang="fr-FR"/>
              <a:t>Absym 2023</a:t>
            </a:r>
          </a:p>
        </p:txBody>
      </p:sp>
      <p:sp>
        <p:nvSpPr>
          <p:cNvPr id="5" name="Espace réservé du numéro de diapositive 4">
            <a:extLst>
              <a:ext uri="{FF2B5EF4-FFF2-40B4-BE49-F238E27FC236}">
                <a16:creationId xmlns:a16="http://schemas.microsoft.com/office/drawing/2014/main" id="{C2D491EE-633F-B4F1-3BFB-4129B35419AC}"/>
              </a:ext>
            </a:extLst>
          </p:cNvPr>
          <p:cNvSpPr>
            <a:spLocks noGrp="1"/>
          </p:cNvSpPr>
          <p:nvPr>
            <p:ph type="sldNum" sz="quarter" idx="12"/>
          </p:nvPr>
        </p:nvSpPr>
        <p:spPr/>
        <p:txBody>
          <a:bodyPr/>
          <a:lstStyle/>
          <a:p>
            <a:fld id="{5675B87F-3722-4314-85C6-561A8E0CE2C2}" type="slidenum">
              <a:rPr lang="fr-FR" smtClean="0"/>
              <a:t>13</a:t>
            </a:fld>
            <a:endParaRPr lang="fr-FR"/>
          </a:p>
        </p:txBody>
      </p:sp>
    </p:spTree>
    <p:extLst>
      <p:ext uri="{BB962C8B-B14F-4D97-AF65-F5344CB8AC3E}">
        <p14:creationId xmlns:p14="http://schemas.microsoft.com/office/powerpoint/2010/main" val="2207415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E9423D-D75A-148A-30C5-47701E9B4C51}"/>
              </a:ext>
            </a:extLst>
          </p:cNvPr>
          <p:cNvSpPr>
            <a:spLocks noGrp="1"/>
          </p:cNvSpPr>
          <p:nvPr>
            <p:ph type="title"/>
          </p:nvPr>
        </p:nvSpPr>
        <p:spPr/>
        <p:txBody>
          <a:bodyPr/>
          <a:lstStyle/>
          <a:p>
            <a:r>
              <a:rPr lang="fr-FR" dirty="0"/>
              <a:t>Déontologie</a:t>
            </a:r>
          </a:p>
        </p:txBody>
      </p:sp>
      <p:sp>
        <p:nvSpPr>
          <p:cNvPr id="3" name="Espace réservé du contenu 2">
            <a:extLst>
              <a:ext uri="{FF2B5EF4-FFF2-40B4-BE49-F238E27FC236}">
                <a16:creationId xmlns:a16="http://schemas.microsoft.com/office/drawing/2014/main" id="{49B20F03-A6E4-D9F9-E310-D568455157D5}"/>
              </a:ext>
            </a:extLst>
          </p:cNvPr>
          <p:cNvSpPr>
            <a:spLocks noGrp="1"/>
          </p:cNvSpPr>
          <p:nvPr>
            <p:ph idx="1"/>
          </p:nvPr>
        </p:nvSpPr>
        <p:spPr/>
        <p:txBody>
          <a:bodyPr/>
          <a:lstStyle/>
          <a:p>
            <a:r>
              <a:rPr lang="fr-FR" dirty="0"/>
              <a:t>Lignes directrices « Contrats &amp; sociétés) (Avis CN 15 septembre 2018 – a162005)</a:t>
            </a:r>
          </a:p>
        </p:txBody>
      </p:sp>
      <p:sp>
        <p:nvSpPr>
          <p:cNvPr id="4" name="Espace réservé du pied de page 3">
            <a:extLst>
              <a:ext uri="{FF2B5EF4-FFF2-40B4-BE49-F238E27FC236}">
                <a16:creationId xmlns:a16="http://schemas.microsoft.com/office/drawing/2014/main" id="{0B812035-D66F-D4C9-C72A-503ED5392BB3}"/>
              </a:ext>
            </a:extLst>
          </p:cNvPr>
          <p:cNvSpPr>
            <a:spLocks noGrp="1"/>
          </p:cNvSpPr>
          <p:nvPr>
            <p:ph type="ftr" sz="quarter" idx="11"/>
          </p:nvPr>
        </p:nvSpPr>
        <p:spPr/>
        <p:txBody>
          <a:bodyPr/>
          <a:lstStyle/>
          <a:p>
            <a:r>
              <a:rPr lang="fr-FR"/>
              <a:t>Absym 2023</a:t>
            </a:r>
          </a:p>
        </p:txBody>
      </p:sp>
      <p:sp>
        <p:nvSpPr>
          <p:cNvPr id="5" name="Espace réservé du numéro de diapositive 4">
            <a:extLst>
              <a:ext uri="{FF2B5EF4-FFF2-40B4-BE49-F238E27FC236}">
                <a16:creationId xmlns:a16="http://schemas.microsoft.com/office/drawing/2014/main" id="{6937703D-CAB6-2DC4-158E-111FC9C9C867}"/>
              </a:ext>
            </a:extLst>
          </p:cNvPr>
          <p:cNvSpPr>
            <a:spLocks noGrp="1"/>
          </p:cNvSpPr>
          <p:nvPr>
            <p:ph type="sldNum" sz="quarter" idx="12"/>
          </p:nvPr>
        </p:nvSpPr>
        <p:spPr/>
        <p:txBody>
          <a:bodyPr/>
          <a:lstStyle/>
          <a:p>
            <a:fld id="{5675B87F-3722-4314-85C6-561A8E0CE2C2}" type="slidenum">
              <a:rPr lang="fr-FR" smtClean="0"/>
              <a:t>14</a:t>
            </a:fld>
            <a:endParaRPr lang="fr-FR"/>
          </a:p>
        </p:txBody>
      </p:sp>
    </p:spTree>
    <p:extLst>
      <p:ext uri="{BB962C8B-B14F-4D97-AF65-F5344CB8AC3E}">
        <p14:creationId xmlns:p14="http://schemas.microsoft.com/office/powerpoint/2010/main" val="3963132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5AB44A-386E-CA39-5357-5E0AB8A4E245}"/>
              </a:ext>
            </a:extLst>
          </p:cNvPr>
          <p:cNvSpPr>
            <a:spLocks noGrp="1"/>
          </p:cNvSpPr>
          <p:nvPr>
            <p:ph type="title"/>
          </p:nvPr>
        </p:nvSpPr>
        <p:spPr/>
        <p:txBody>
          <a:bodyPr/>
          <a:lstStyle/>
          <a:p>
            <a:r>
              <a:rPr lang="fr-FR" u="none" dirty="0"/>
              <a:t>Merci ! 	</a:t>
            </a:r>
          </a:p>
        </p:txBody>
      </p:sp>
      <p:sp>
        <p:nvSpPr>
          <p:cNvPr id="3" name="Espace réservé du texte 2">
            <a:extLst>
              <a:ext uri="{FF2B5EF4-FFF2-40B4-BE49-F238E27FC236}">
                <a16:creationId xmlns:a16="http://schemas.microsoft.com/office/drawing/2014/main" id="{A03D85B3-B466-ABBB-FC91-1B0846CBE876}"/>
              </a:ext>
            </a:extLst>
          </p:cNvPr>
          <p:cNvSpPr>
            <a:spLocks noGrp="1"/>
          </p:cNvSpPr>
          <p:nvPr>
            <p:ph type="body" idx="1"/>
          </p:nvPr>
        </p:nvSpPr>
        <p:spPr/>
        <p:txBody>
          <a:bodyPr/>
          <a:lstStyle/>
          <a:p>
            <a:r>
              <a:rPr lang="fr-FR" dirty="0">
                <a:hlinkClick r:id="rId2"/>
              </a:rPr>
              <a:t>florian@avroy.be</a:t>
            </a:r>
            <a:r>
              <a:rPr lang="fr-FR" dirty="0"/>
              <a:t> </a:t>
            </a:r>
          </a:p>
        </p:txBody>
      </p:sp>
      <p:sp>
        <p:nvSpPr>
          <p:cNvPr id="4" name="Espace réservé du pied de page 3">
            <a:extLst>
              <a:ext uri="{FF2B5EF4-FFF2-40B4-BE49-F238E27FC236}">
                <a16:creationId xmlns:a16="http://schemas.microsoft.com/office/drawing/2014/main" id="{D6C1B7BB-EDAB-59E4-87C3-C838FBB260DE}"/>
              </a:ext>
            </a:extLst>
          </p:cNvPr>
          <p:cNvSpPr>
            <a:spLocks noGrp="1"/>
          </p:cNvSpPr>
          <p:nvPr>
            <p:ph type="ftr" sz="quarter" idx="11"/>
          </p:nvPr>
        </p:nvSpPr>
        <p:spPr/>
        <p:txBody>
          <a:bodyPr/>
          <a:lstStyle/>
          <a:p>
            <a:r>
              <a:rPr lang="fr-FR"/>
              <a:t>Absym 2023</a:t>
            </a:r>
          </a:p>
        </p:txBody>
      </p:sp>
      <p:sp>
        <p:nvSpPr>
          <p:cNvPr id="5" name="Espace réservé du numéro de diapositive 4">
            <a:extLst>
              <a:ext uri="{FF2B5EF4-FFF2-40B4-BE49-F238E27FC236}">
                <a16:creationId xmlns:a16="http://schemas.microsoft.com/office/drawing/2014/main" id="{8C9FF259-E6C0-1911-915F-5CD139F5C94B}"/>
              </a:ext>
            </a:extLst>
          </p:cNvPr>
          <p:cNvSpPr>
            <a:spLocks noGrp="1"/>
          </p:cNvSpPr>
          <p:nvPr>
            <p:ph type="sldNum" sz="quarter" idx="12"/>
          </p:nvPr>
        </p:nvSpPr>
        <p:spPr/>
        <p:txBody>
          <a:bodyPr/>
          <a:lstStyle/>
          <a:p>
            <a:fld id="{5675B87F-3722-4314-85C6-561A8E0CE2C2}" type="slidenum">
              <a:rPr lang="fr-FR" smtClean="0"/>
              <a:t>15</a:t>
            </a:fld>
            <a:endParaRPr lang="fr-FR"/>
          </a:p>
        </p:txBody>
      </p:sp>
    </p:spTree>
    <p:extLst>
      <p:ext uri="{BB962C8B-B14F-4D97-AF65-F5344CB8AC3E}">
        <p14:creationId xmlns:p14="http://schemas.microsoft.com/office/powerpoint/2010/main" val="2910777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D9437B-8007-0FE0-5EAC-3A2AEA591CF2}"/>
              </a:ext>
            </a:extLst>
          </p:cNvPr>
          <p:cNvSpPr>
            <a:spLocks noGrp="1"/>
          </p:cNvSpPr>
          <p:nvPr>
            <p:ph type="title"/>
          </p:nvPr>
        </p:nvSpPr>
        <p:spPr/>
        <p:txBody>
          <a:bodyPr/>
          <a:lstStyle/>
          <a:p>
            <a:r>
              <a:rPr lang="fr-FR" dirty="0"/>
              <a:t>Code des sociétés &amp; associations</a:t>
            </a:r>
          </a:p>
        </p:txBody>
      </p:sp>
      <p:sp>
        <p:nvSpPr>
          <p:cNvPr id="3" name="Espace réservé du texte 2">
            <a:extLst>
              <a:ext uri="{FF2B5EF4-FFF2-40B4-BE49-F238E27FC236}">
                <a16:creationId xmlns:a16="http://schemas.microsoft.com/office/drawing/2014/main" id="{C13867DC-3E36-C786-8AAA-BF1F249BEECC}"/>
              </a:ext>
            </a:extLst>
          </p:cNvPr>
          <p:cNvSpPr>
            <a:spLocks noGrp="1"/>
          </p:cNvSpPr>
          <p:nvPr>
            <p:ph type="body" idx="1"/>
          </p:nvPr>
        </p:nvSpPr>
        <p:spPr/>
        <p:txBody>
          <a:bodyPr/>
          <a:lstStyle/>
          <a:p>
            <a:endParaRPr lang="fr-FR"/>
          </a:p>
        </p:txBody>
      </p:sp>
      <p:sp>
        <p:nvSpPr>
          <p:cNvPr id="4" name="Espace réservé du pied de page 3">
            <a:extLst>
              <a:ext uri="{FF2B5EF4-FFF2-40B4-BE49-F238E27FC236}">
                <a16:creationId xmlns:a16="http://schemas.microsoft.com/office/drawing/2014/main" id="{A680FAC6-6463-2211-D42C-0F1148FEC6CC}"/>
              </a:ext>
            </a:extLst>
          </p:cNvPr>
          <p:cNvSpPr>
            <a:spLocks noGrp="1"/>
          </p:cNvSpPr>
          <p:nvPr>
            <p:ph type="ftr" sz="quarter" idx="11"/>
          </p:nvPr>
        </p:nvSpPr>
        <p:spPr/>
        <p:txBody>
          <a:bodyPr/>
          <a:lstStyle/>
          <a:p>
            <a:r>
              <a:rPr lang="fr-FR"/>
              <a:t>Absym 2023</a:t>
            </a:r>
          </a:p>
        </p:txBody>
      </p:sp>
      <p:sp>
        <p:nvSpPr>
          <p:cNvPr id="5" name="Espace réservé du numéro de diapositive 4">
            <a:extLst>
              <a:ext uri="{FF2B5EF4-FFF2-40B4-BE49-F238E27FC236}">
                <a16:creationId xmlns:a16="http://schemas.microsoft.com/office/drawing/2014/main" id="{E626E005-AF26-0E1B-6105-B997E26D3903}"/>
              </a:ext>
            </a:extLst>
          </p:cNvPr>
          <p:cNvSpPr>
            <a:spLocks noGrp="1"/>
          </p:cNvSpPr>
          <p:nvPr>
            <p:ph type="sldNum" sz="quarter" idx="12"/>
          </p:nvPr>
        </p:nvSpPr>
        <p:spPr/>
        <p:txBody>
          <a:bodyPr/>
          <a:lstStyle/>
          <a:p>
            <a:fld id="{5675B87F-3722-4314-85C6-561A8E0CE2C2}" type="slidenum">
              <a:rPr lang="fr-FR" smtClean="0"/>
              <a:t>2</a:t>
            </a:fld>
            <a:endParaRPr lang="fr-FR"/>
          </a:p>
        </p:txBody>
      </p:sp>
    </p:spTree>
    <p:extLst>
      <p:ext uri="{BB962C8B-B14F-4D97-AF65-F5344CB8AC3E}">
        <p14:creationId xmlns:p14="http://schemas.microsoft.com/office/powerpoint/2010/main" val="2801218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48C5D5-F9BA-A68A-5ED0-1928C387208A}"/>
              </a:ext>
            </a:extLst>
          </p:cNvPr>
          <p:cNvSpPr>
            <a:spLocks noGrp="1"/>
          </p:cNvSpPr>
          <p:nvPr>
            <p:ph type="title"/>
          </p:nvPr>
        </p:nvSpPr>
        <p:spPr/>
        <p:txBody>
          <a:bodyPr/>
          <a:lstStyle/>
          <a:p>
            <a:r>
              <a:rPr lang="fr-FR" dirty="0"/>
              <a:t>Code des sociétés &amp; associations</a:t>
            </a:r>
          </a:p>
        </p:txBody>
      </p:sp>
      <p:sp>
        <p:nvSpPr>
          <p:cNvPr id="3" name="Espace réservé du contenu 2">
            <a:extLst>
              <a:ext uri="{FF2B5EF4-FFF2-40B4-BE49-F238E27FC236}">
                <a16:creationId xmlns:a16="http://schemas.microsoft.com/office/drawing/2014/main" id="{6113CF69-6DF1-B807-A985-5DEE7D53D2F4}"/>
              </a:ext>
            </a:extLst>
          </p:cNvPr>
          <p:cNvSpPr>
            <a:spLocks noGrp="1"/>
          </p:cNvSpPr>
          <p:nvPr>
            <p:ph idx="1"/>
          </p:nvPr>
        </p:nvSpPr>
        <p:spPr/>
        <p:txBody>
          <a:bodyPr>
            <a:normAutofit fontScale="92500" lnSpcReduction="20000"/>
          </a:bodyPr>
          <a:lstStyle/>
          <a:p>
            <a:pPr>
              <a:lnSpc>
                <a:spcPct val="200000"/>
              </a:lnSpc>
            </a:pPr>
            <a:r>
              <a:rPr lang="fr-FR" dirty="0"/>
              <a:t>Statuts</a:t>
            </a:r>
          </a:p>
          <a:p>
            <a:pPr>
              <a:lnSpc>
                <a:spcPct val="200000"/>
              </a:lnSpc>
            </a:pPr>
            <a:r>
              <a:rPr lang="fr-FR" dirty="0"/>
              <a:t>Plan financier</a:t>
            </a:r>
          </a:p>
          <a:p>
            <a:pPr>
              <a:lnSpc>
                <a:spcPct val="200000"/>
              </a:lnSpc>
            </a:pPr>
            <a:r>
              <a:rPr lang="fr-FR" dirty="0"/>
              <a:t>Apport </a:t>
            </a:r>
          </a:p>
          <a:p>
            <a:pPr>
              <a:lnSpc>
                <a:spcPct val="200000"/>
              </a:lnSpc>
            </a:pPr>
            <a:r>
              <a:rPr lang="fr-FR" dirty="0"/>
              <a:t>Quasi-apport</a:t>
            </a:r>
          </a:p>
          <a:p>
            <a:pPr>
              <a:lnSpc>
                <a:spcPct val="200000"/>
              </a:lnSpc>
            </a:pPr>
            <a:r>
              <a:rPr lang="fr-FR" dirty="0"/>
              <a:t>Pacte/convention d’actionnaires? </a:t>
            </a:r>
          </a:p>
          <a:p>
            <a:pPr marL="0" indent="0">
              <a:lnSpc>
                <a:spcPct val="200000"/>
              </a:lnSpc>
              <a:buNone/>
            </a:pPr>
            <a:endParaRPr lang="fr-FR" dirty="0"/>
          </a:p>
        </p:txBody>
      </p:sp>
      <p:sp>
        <p:nvSpPr>
          <p:cNvPr id="4" name="Espace réservé du pied de page 3">
            <a:extLst>
              <a:ext uri="{FF2B5EF4-FFF2-40B4-BE49-F238E27FC236}">
                <a16:creationId xmlns:a16="http://schemas.microsoft.com/office/drawing/2014/main" id="{E46627F0-B79C-8912-463A-3B4EF1AEAA84}"/>
              </a:ext>
            </a:extLst>
          </p:cNvPr>
          <p:cNvSpPr>
            <a:spLocks noGrp="1"/>
          </p:cNvSpPr>
          <p:nvPr>
            <p:ph type="ftr" sz="quarter" idx="11"/>
          </p:nvPr>
        </p:nvSpPr>
        <p:spPr/>
        <p:txBody>
          <a:bodyPr/>
          <a:lstStyle/>
          <a:p>
            <a:r>
              <a:rPr lang="fr-FR"/>
              <a:t>Absym 2023</a:t>
            </a:r>
          </a:p>
        </p:txBody>
      </p:sp>
      <p:sp>
        <p:nvSpPr>
          <p:cNvPr id="5" name="Espace réservé du numéro de diapositive 4">
            <a:extLst>
              <a:ext uri="{FF2B5EF4-FFF2-40B4-BE49-F238E27FC236}">
                <a16:creationId xmlns:a16="http://schemas.microsoft.com/office/drawing/2014/main" id="{5F9EDB3C-5F94-C40E-634C-7BD02A25AEAE}"/>
              </a:ext>
            </a:extLst>
          </p:cNvPr>
          <p:cNvSpPr>
            <a:spLocks noGrp="1"/>
          </p:cNvSpPr>
          <p:nvPr>
            <p:ph type="sldNum" sz="quarter" idx="12"/>
          </p:nvPr>
        </p:nvSpPr>
        <p:spPr/>
        <p:txBody>
          <a:bodyPr/>
          <a:lstStyle/>
          <a:p>
            <a:fld id="{5675B87F-3722-4314-85C6-561A8E0CE2C2}" type="slidenum">
              <a:rPr lang="fr-FR" smtClean="0"/>
              <a:t>3</a:t>
            </a:fld>
            <a:endParaRPr lang="fr-FR"/>
          </a:p>
        </p:txBody>
      </p:sp>
    </p:spTree>
    <p:extLst>
      <p:ext uri="{BB962C8B-B14F-4D97-AF65-F5344CB8AC3E}">
        <p14:creationId xmlns:p14="http://schemas.microsoft.com/office/powerpoint/2010/main" val="779463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42"/>
        <p:cNvGrpSpPr/>
        <p:nvPr/>
      </p:nvGrpSpPr>
      <p:grpSpPr>
        <a:xfrm>
          <a:off x="0" y="0"/>
          <a:ext cx="0" cy="0"/>
          <a:chOff x="0" y="0"/>
          <a:chExt cx="0" cy="0"/>
        </a:xfrm>
      </p:grpSpPr>
      <p:sp>
        <p:nvSpPr>
          <p:cNvPr id="543" name="Google Shape;543;p55"/>
          <p:cNvSpPr txBox="1">
            <a:spLocks noGrp="1"/>
          </p:cNvSpPr>
          <p:nvPr>
            <p:ph type="title"/>
          </p:nvPr>
        </p:nvSpPr>
        <p:spPr>
          <a:xfrm>
            <a:off x="960000" y="720000"/>
            <a:ext cx="4742400" cy="763600"/>
          </a:xfrm>
          <a:prstGeom prst="rect">
            <a:avLst/>
          </a:prstGeom>
        </p:spPr>
        <p:txBody>
          <a:bodyPr spcFirstLastPara="1" vert="horz" wrap="square" lIns="121900" tIns="121900" rIns="121900" bIns="121900" rtlCol="0" anchor="t" anchorCtr="0">
            <a:noAutofit/>
          </a:bodyPr>
          <a:lstStyle/>
          <a:p>
            <a:r>
              <a:rPr lang="fr-FR" dirty="0"/>
              <a:t>Statuts</a:t>
            </a:r>
            <a:endParaRPr dirty="0"/>
          </a:p>
        </p:txBody>
      </p:sp>
      <p:sp>
        <p:nvSpPr>
          <p:cNvPr id="2" name="ZoneTexte 1">
            <a:extLst>
              <a:ext uri="{FF2B5EF4-FFF2-40B4-BE49-F238E27FC236}">
                <a16:creationId xmlns:a16="http://schemas.microsoft.com/office/drawing/2014/main" id="{3973DD6E-265B-469A-B9B1-295C0B9D71D3}"/>
              </a:ext>
            </a:extLst>
          </p:cNvPr>
          <p:cNvSpPr txBox="1"/>
          <p:nvPr/>
        </p:nvSpPr>
        <p:spPr>
          <a:xfrm>
            <a:off x="4710610" y="1296848"/>
            <a:ext cx="6722240" cy="3736472"/>
          </a:xfrm>
          <a:prstGeom prst="rect">
            <a:avLst/>
          </a:prstGeom>
          <a:noFill/>
        </p:spPr>
        <p:txBody>
          <a:bodyPr wrap="square" numCol="1" rtlCol="0">
            <a:spAutoFit/>
          </a:bodyPr>
          <a:lstStyle/>
          <a:p>
            <a:pPr marL="342900" indent="-342900">
              <a:lnSpc>
                <a:spcPct val="150000"/>
              </a:lnSpc>
              <a:buFont typeface="Symbol" panose="05050102010706020507" pitchFamily="18" charset="2"/>
              <a:buChar char="Þ"/>
            </a:pPr>
            <a:r>
              <a:rPr lang="fr-BE" sz="2000" dirty="0"/>
              <a:t>Notaire</a:t>
            </a:r>
          </a:p>
          <a:p>
            <a:pPr>
              <a:lnSpc>
                <a:spcPct val="150000"/>
              </a:lnSpc>
            </a:pPr>
            <a:endParaRPr lang="fr-BE" sz="2000" dirty="0"/>
          </a:p>
          <a:p>
            <a:pPr marL="838190" lvl="1" indent="-380990">
              <a:lnSpc>
                <a:spcPct val="150000"/>
              </a:lnSpc>
              <a:buFont typeface="+mj-lt"/>
              <a:buAutoNum type="arabicPeriod"/>
            </a:pPr>
            <a:r>
              <a:rPr lang="fr-BE" sz="2000" dirty="0"/>
              <a:t>Objets de la société</a:t>
            </a:r>
          </a:p>
          <a:p>
            <a:pPr marL="838190" lvl="1" indent="-380990">
              <a:lnSpc>
                <a:spcPct val="150000"/>
              </a:lnSpc>
              <a:buFont typeface="+mj-lt"/>
              <a:buAutoNum type="arabicPeriod"/>
            </a:pPr>
            <a:endParaRPr lang="fr-BE" sz="2000" dirty="0"/>
          </a:p>
          <a:p>
            <a:pPr marL="838190" lvl="1" indent="-380990">
              <a:lnSpc>
                <a:spcPct val="150000"/>
              </a:lnSpc>
              <a:buFont typeface="+mj-lt"/>
              <a:buAutoNum type="arabicPeriod"/>
            </a:pPr>
            <a:r>
              <a:rPr lang="fr-BE" sz="2000" dirty="0"/>
              <a:t>Clauses additionnelles (clause d’agrément, démission à charge du patrimoine sociale,…)</a:t>
            </a:r>
          </a:p>
          <a:p>
            <a:pPr marL="838190" lvl="1" indent="-380990">
              <a:lnSpc>
                <a:spcPct val="150000"/>
              </a:lnSpc>
              <a:buFont typeface="+mj-lt"/>
              <a:buAutoNum type="arabicPeriod"/>
            </a:pPr>
            <a:endParaRPr lang="fr-BE" sz="2000" dirty="0"/>
          </a:p>
          <a:p>
            <a:pPr marL="838190" lvl="1" indent="-380990">
              <a:lnSpc>
                <a:spcPct val="150000"/>
              </a:lnSpc>
              <a:buFont typeface="+mj-lt"/>
              <a:buAutoNum type="arabicPeriod"/>
            </a:pPr>
            <a:endParaRPr lang="fr-BE" sz="2000" dirty="0"/>
          </a:p>
        </p:txBody>
      </p:sp>
      <p:sp>
        <p:nvSpPr>
          <p:cNvPr id="4" name="Espace réservé du numéro de diapositive 3">
            <a:extLst>
              <a:ext uri="{FF2B5EF4-FFF2-40B4-BE49-F238E27FC236}">
                <a16:creationId xmlns:a16="http://schemas.microsoft.com/office/drawing/2014/main" id="{6CB3CD28-D8D5-4780-B54F-6E321C785077}"/>
              </a:ext>
            </a:extLst>
          </p:cNvPr>
          <p:cNvSpPr>
            <a:spLocks noGrp="1"/>
          </p:cNvSpPr>
          <p:nvPr>
            <p:ph type="sldNum" sz="quarter" idx="12"/>
          </p:nvPr>
        </p:nvSpPr>
        <p:spPr>
          <a:xfrm>
            <a:off x="8610600" y="6356350"/>
            <a:ext cx="2743200" cy="365125"/>
          </a:xfrm>
        </p:spPr>
        <p:txBody>
          <a:bodyPr/>
          <a:lstStyle/>
          <a:p>
            <a:fld id="{06202A7A-5F1C-490F-8066-CA71D5B86E48}" type="slidenum">
              <a:rPr lang="fr-BE" smtClean="0"/>
              <a:t>4</a:t>
            </a:fld>
            <a:endParaRPr lang="fr-BE" dirty="0"/>
          </a:p>
        </p:txBody>
      </p:sp>
      <p:pic>
        <p:nvPicPr>
          <p:cNvPr id="5" name="Graphique 4" descr="Liste de contrôle avec un remplissage uni">
            <a:extLst>
              <a:ext uri="{FF2B5EF4-FFF2-40B4-BE49-F238E27FC236}">
                <a16:creationId xmlns:a16="http://schemas.microsoft.com/office/drawing/2014/main" id="{3CD59808-7368-8F37-4442-B3829809AEF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9150" y="2469600"/>
            <a:ext cx="1918800" cy="1918800"/>
          </a:xfrm>
          <a:prstGeom prst="rect">
            <a:avLst/>
          </a:prstGeom>
        </p:spPr>
      </p:pic>
      <p:sp>
        <p:nvSpPr>
          <p:cNvPr id="6" name="Espace réservé du pied de page 5">
            <a:extLst>
              <a:ext uri="{FF2B5EF4-FFF2-40B4-BE49-F238E27FC236}">
                <a16:creationId xmlns:a16="http://schemas.microsoft.com/office/drawing/2014/main" id="{502FE2E1-E671-F65E-FD42-165C759B8798}"/>
              </a:ext>
            </a:extLst>
          </p:cNvPr>
          <p:cNvSpPr>
            <a:spLocks noGrp="1"/>
          </p:cNvSpPr>
          <p:nvPr>
            <p:ph type="ftr" sz="quarter" idx="11"/>
          </p:nvPr>
        </p:nvSpPr>
        <p:spPr/>
        <p:txBody>
          <a:bodyPr/>
          <a:lstStyle/>
          <a:p>
            <a:r>
              <a:rPr lang="fr-FR"/>
              <a:t>Absym 2023</a:t>
            </a:r>
          </a:p>
        </p:txBody>
      </p:sp>
    </p:spTree>
    <p:extLst>
      <p:ext uri="{BB962C8B-B14F-4D97-AF65-F5344CB8AC3E}">
        <p14:creationId xmlns:p14="http://schemas.microsoft.com/office/powerpoint/2010/main" val="3502711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42"/>
        <p:cNvGrpSpPr/>
        <p:nvPr/>
      </p:nvGrpSpPr>
      <p:grpSpPr>
        <a:xfrm>
          <a:off x="0" y="0"/>
          <a:ext cx="0" cy="0"/>
          <a:chOff x="0" y="0"/>
          <a:chExt cx="0" cy="0"/>
        </a:xfrm>
      </p:grpSpPr>
      <p:sp>
        <p:nvSpPr>
          <p:cNvPr id="543" name="Google Shape;543;p55"/>
          <p:cNvSpPr txBox="1">
            <a:spLocks noGrp="1"/>
          </p:cNvSpPr>
          <p:nvPr>
            <p:ph type="title"/>
          </p:nvPr>
        </p:nvSpPr>
        <p:spPr>
          <a:xfrm>
            <a:off x="960000" y="720000"/>
            <a:ext cx="4742400" cy="763600"/>
          </a:xfrm>
          <a:prstGeom prst="rect">
            <a:avLst/>
          </a:prstGeom>
        </p:spPr>
        <p:txBody>
          <a:bodyPr spcFirstLastPara="1" vert="horz" wrap="square" lIns="121900" tIns="121900" rIns="121900" bIns="121900" rtlCol="0" anchor="t" anchorCtr="0">
            <a:noAutofit/>
          </a:bodyPr>
          <a:lstStyle/>
          <a:p>
            <a:r>
              <a:rPr lang="fr-FR" dirty="0"/>
              <a:t>P</a:t>
            </a:r>
            <a:r>
              <a:rPr lang="en" dirty="0"/>
              <a:t>lan financier</a:t>
            </a:r>
            <a:endParaRPr dirty="0"/>
          </a:p>
        </p:txBody>
      </p:sp>
      <p:grpSp>
        <p:nvGrpSpPr>
          <p:cNvPr id="59" name="Google Shape;10805;p77">
            <a:extLst>
              <a:ext uri="{FF2B5EF4-FFF2-40B4-BE49-F238E27FC236}">
                <a16:creationId xmlns:a16="http://schemas.microsoft.com/office/drawing/2014/main" id="{D6154AEC-1479-4EBF-9EAF-70CCBF0FDDFA}"/>
              </a:ext>
            </a:extLst>
          </p:cNvPr>
          <p:cNvGrpSpPr/>
          <p:nvPr/>
        </p:nvGrpSpPr>
        <p:grpSpPr>
          <a:xfrm>
            <a:off x="1129443" y="2469000"/>
            <a:ext cx="1770083" cy="1920000"/>
            <a:chOff x="-6713450" y="2397900"/>
            <a:chExt cx="295375" cy="291450"/>
          </a:xfrm>
          <a:solidFill>
            <a:srgbClr val="41E09E"/>
          </a:solidFill>
        </p:grpSpPr>
        <p:sp>
          <p:nvSpPr>
            <p:cNvPr id="60" name="Google Shape;10806;p77">
              <a:extLst>
                <a:ext uri="{FF2B5EF4-FFF2-40B4-BE49-F238E27FC236}">
                  <a16:creationId xmlns:a16="http://schemas.microsoft.com/office/drawing/2014/main" id="{715F536C-8DC1-4C11-A753-08EF35D62F98}"/>
                </a:ext>
              </a:extLst>
            </p:cNvPr>
            <p:cNvSpPr/>
            <p:nvPr/>
          </p:nvSpPr>
          <p:spPr>
            <a:xfrm>
              <a:off x="-6628400" y="2465650"/>
              <a:ext cx="69350" cy="17350"/>
            </a:xfrm>
            <a:custGeom>
              <a:avLst/>
              <a:gdLst/>
              <a:ahLst/>
              <a:cxnLst/>
              <a:rect l="l" t="t" r="r" b="b"/>
              <a:pathLst>
                <a:path w="2774" h="694" extrusionOk="0">
                  <a:moveTo>
                    <a:pt x="379" y="0"/>
                  </a:moveTo>
                  <a:cubicBezTo>
                    <a:pt x="158" y="0"/>
                    <a:pt x="1" y="158"/>
                    <a:pt x="1" y="347"/>
                  </a:cubicBezTo>
                  <a:cubicBezTo>
                    <a:pt x="1" y="536"/>
                    <a:pt x="158" y="693"/>
                    <a:pt x="379" y="693"/>
                  </a:cubicBezTo>
                  <a:lnTo>
                    <a:pt x="2427" y="693"/>
                  </a:lnTo>
                  <a:cubicBezTo>
                    <a:pt x="2616" y="693"/>
                    <a:pt x="2773" y="536"/>
                    <a:pt x="2773" y="347"/>
                  </a:cubicBezTo>
                  <a:cubicBezTo>
                    <a:pt x="2773" y="158"/>
                    <a:pt x="2616" y="0"/>
                    <a:pt x="2427" y="0"/>
                  </a:cubicBezTo>
                  <a:close/>
                </a:path>
              </a:pathLst>
            </a:custGeom>
            <a:grpFill/>
            <a:ln>
              <a:noFill/>
            </a:ln>
          </p:spPr>
          <p:txBody>
            <a:bodyPr spcFirstLastPara="1" wrap="square" lIns="121900" tIns="121900" rIns="121900" bIns="121900" anchor="ctr" anchorCtr="0">
              <a:noAutofit/>
            </a:bodyPr>
            <a:lstStyle/>
            <a:p>
              <a:endParaRPr sz="2400"/>
            </a:p>
          </p:txBody>
        </p:sp>
        <p:sp>
          <p:nvSpPr>
            <p:cNvPr id="61" name="Google Shape;10807;p77">
              <a:extLst>
                <a:ext uri="{FF2B5EF4-FFF2-40B4-BE49-F238E27FC236}">
                  <a16:creationId xmlns:a16="http://schemas.microsoft.com/office/drawing/2014/main" id="{1733F2D9-164D-4F2A-93A1-F8CF97CC6591}"/>
                </a:ext>
              </a:extLst>
            </p:cNvPr>
            <p:cNvSpPr/>
            <p:nvPr/>
          </p:nvSpPr>
          <p:spPr>
            <a:xfrm>
              <a:off x="-6713450" y="2397900"/>
              <a:ext cx="295375" cy="291450"/>
            </a:xfrm>
            <a:custGeom>
              <a:avLst/>
              <a:gdLst/>
              <a:ahLst/>
              <a:cxnLst/>
              <a:rect l="l" t="t" r="r" b="b"/>
              <a:pathLst>
                <a:path w="11815" h="11658" extrusionOk="0">
                  <a:moveTo>
                    <a:pt x="2048" y="1167"/>
                  </a:moveTo>
                  <a:lnTo>
                    <a:pt x="2048" y="2017"/>
                  </a:lnTo>
                  <a:lnTo>
                    <a:pt x="1166" y="2017"/>
                  </a:lnTo>
                  <a:lnTo>
                    <a:pt x="2048" y="1167"/>
                  </a:lnTo>
                  <a:close/>
                  <a:moveTo>
                    <a:pt x="10330" y="2773"/>
                  </a:moveTo>
                  <a:cubicBezTo>
                    <a:pt x="10507" y="2773"/>
                    <a:pt x="10680" y="2836"/>
                    <a:pt x="10806" y="2962"/>
                  </a:cubicBezTo>
                  <a:cubicBezTo>
                    <a:pt x="11058" y="3246"/>
                    <a:pt x="11058" y="3687"/>
                    <a:pt x="10775" y="3908"/>
                  </a:cubicBezTo>
                  <a:lnTo>
                    <a:pt x="10176" y="4506"/>
                  </a:lnTo>
                  <a:lnTo>
                    <a:pt x="9231" y="3561"/>
                  </a:lnTo>
                  <a:lnTo>
                    <a:pt x="9830" y="2962"/>
                  </a:lnTo>
                  <a:cubicBezTo>
                    <a:pt x="9972" y="2836"/>
                    <a:pt x="10153" y="2773"/>
                    <a:pt x="10330" y="2773"/>
                  </a:cubicBezTo>
                  <a:close/>
                  <a:moveTo>
                    <a:pt x="8727" y="4034"/>
                  </a:moveTo>
                  <a:lnTo>
                    <a:pt x="9672" y="4979"/>
                  </a:lnTo>
                  <a:cubicBezTo>
                    <a:pt x="8538" y="6207"/>
                    <a:pt x="7026" y="7688"/>
                    <a:pt x="5892" y="8854"/>
                  </a:cubicBezTo>
                  <a:lnTo>
                    <a:pt x="4915" y="7846"/>
                  </a:lnTo>
                  <a:lnTo>
                    <a:pt x="8727" y="4034"/>
                  </a:lnTo>
                  <a:close/>
                  <a:moveTo>
                    <a:pt x="4600" y="8539"/>
                  </a:moveTo>
                  <a:lnTo>
                    <a:pt x="5230" y="9169"/>
                  </a:lnTo>
                  <a:lnTo>
                    <a:pt x="4285" y="9421"/>
                  </a:lnTo>
                  <a:cubicBezTo>
                    <a:pt x="4348" y="9232"/>
                    <a:pt x="4505" y="8728"/>
                    <a:pt x="4600" y="8539"/>
                  </a:cubicBezTo>
                  <a:close/>
                  <a:moveTo>
                    <a:pt x="7908" y="694"/>
                  </a:moveTo>
                  <a:cubicBezTo>
                    <a:pt x="8097" y="694"/>
                    <a:pt x="8255" y="852"/>
                    <a:pt x="8255" y="1041"/>
                  </a:cubicBezTo>
                  <a:lnTo>
                    <a:pt x="8255" y="3592"/>
                  </a:lnTo>
                  <a:lnTo>
                    <a:pt x="7467" y="4380"/>
                  </a:lnTo>
                  <a:cubicBezTo>
                    <a:pt x="7435" y="4286"/>
                    <a:pt x="7309" y="4160"/>
                    <a:pt x="7152" y="4160"/>
                  </a:cubicBezTo>
                  <a:lnTo>
                    <a:pt x="1733" y="4160"/>
                  </a:lnTo>
                  <a:cubicBezTo>
                    <a:pt x="1512" y="4160"/>
                    <a:pt x="1386" y="4317"/>
                    <a:pt x="1386" y="4506"/>
                  </a:cubicBezTo>
                  <a:cubicBezTo>
                    <a:pt x="1386" y="4695"/>
                    <a:pt x="1512" y="4853"/>
                    <a:pt x="1733" y="4853"/>
                  </a:cubicBezTo>
                  <a:lnTo>
                    <a:pt x="6994" y="4853"/>
                  </a:lnTo>
                  <a:lnTo>
                    <a:pt x="6333" y="5546"/>
                  </a:lnTo>
                  <a:lnTo>
                    <a:pt x="1733" y="5546"/>
                  </a:lnTo>
                  <a:cubicBezTo>
                    <a:pt x="1512" y="5546"/>
                    <a:pt x="1355" y="5703"/>
                    <a:pt x="1355" y="5892"/>
                  </a:cubicBezTo>
                  <a:cubicBezTo>
                    <a:pt x="1355" y="6081"/>
                    <a:pt x="1512" y="6239"/>
                    <a:pt x="1733" y="6239"/>
                  </a:cubicBezTo>
                  <a:lnTo>
                    <a:pt x="5608" y="6239"/>
                  </a:lnTo>
                  <a:lnTo>
                    <a:pt x="4947" y="6901"/>
                  </a:lnTo>
                  <a:lnTo>
                    <a:pt x="1733" y="6901"/>
                  </a:lnTo>
                  <a:cubicBezTo>
                    <a:pt x="1512" y="6901"/>
                    <a:pt x="1355" y="7058"/>
                    <a:pt x="1355" y="7279"/>
                  </a:cubicBezTo>
                  <a:cubicBezTo>
                    <a:pt x="1355" y="7468"/>
                    <a:pt x="1512" y="7625"/>
                    <a:pt x="1733" y="7625"/>
                  </a:cubicBezTo>
                  <a:lnTo>
                    <a:pt x="4285" y="7625"/>
                  </a:lnTo>
                  <a:cubicBezTo>
                    <a:pt x="4190" y="7688"/>
                    <a:pt x="4159" y="7751"/>
                    <a:pt x="4127" y="7814"/>
                  </a:cubicBezTo>
                  <a:lnTo>
                    <a:pt x="3970" y="8287"/>
                  </a:lnTo>
                  <a:lnTo>
                    <a:pt x="1733" y="8287"/>
                  </a:lnTo>
                  <a:cubicBezTo>
                    <a:pt x="1512" y="8287"/>
                    <a:pt x="1355" y="8444"/>
                    <a:pt x="1355" y="8633"/>
                  </a:cubicBezTo>
                  <a:cubicBezTo>
                    <a:pt x="1355" y="8854"/>
                    <a:pt x="1512" y="9011"/>
                    <a:pt x="1733" y="9011"/>
                  </a:cubicBezTo>
                  <a:lnTo>
                    <a:pt x="3718" y="9011"/>
                  </a:lnTo>
                  <a:lnTo>
                    <a:pt x="3466" y="9893"/>
                  </a:lnTo>
                  <a:cubicBezTo>
                    <a:pt x="3385" y="10136"/>
                    <a:pt x="3557" y="10355"/>
                    <a:pt x="3766" y="10355"/>
                  </a:cubicBezTo>
                  <a:cubicBezTo>
                    <a:pt x="3802" y="10355"/>
                    <a:pt x="3839" y="10348"/>
                    <a:pt x="3875" y="10335"/>
                  </a:cubicBezTo>
                  <a:lnTo>
                    <a:pt x="6018" y="9704"/>
                  </a:lnTo>
                  <a:cubicBezTo>
                    <a:pt x="6049" y="9704"/>
                    <a:pt x="6144" y="9673"/>
                    <a:pt x="6175" y="9641"/>
                  </a:cubicBezTo>
                  <a:lnTo>
                    <a:pt x="8286" y="7499"/>
                  </a:lnTo>
                  <a:lnTo>
                    <a:pt x="8286" y="10681"/>
                  </a:lnTo>
                  <a:cubicBezTo>
                    <a:pt x="8255" y="10839"/>
                    <a:pt x="8097" y="10996"/>
                    <a:pt x="7908" y="10996"/>
                  </a:cubicBezTo>
                  <a:lnTo>
                    <a:pt x="1040" y="10996"/>
                  </a:lnTo>
                  <a:cubicBezTo>
                    <a:pt x="851" y="10996"/>
                    <a:pt x="693" y="10839"/>
                    <a:pt x="693" y="10650"/>
                  </a:cubicBezTo>
                  <a:lnTo>
                    <a:pt x="693" y="2742"/>
                  </a:lnTo>
                  <a:lnTo>
                    <a:pt x="2395" y="2742"/>
                  </a:lnTo>
                  <a:cubicBezTo>
                    <a:pt x="2584" y="2742"/>
                    <a:pt x="2741" y="2584"/>
                    <a:pt x="2741" y="2395"/>
                  </a:cubicBezTo>
                  <a:lnTo>
                    <a:pt x="2741" y="694"/>
                  </a:lnTo>
                  <a:close/>
                  <a:moveTo>
                    <a:pt x="2363" y="1"/>
                  </a:moveTo>
                  <a:cubicBezTo>
                    <a:pt x="2237" y="1"/>
                    <a:pt x="2143" y="64"/>
                    <a:pt x="2111" y="127"/>
                  </a:cubicBezTo>
                  <a:lnTo>
                    <a:pt x="158" y="2112"/>
                  </a:lnTo>
                  <a:cubicBezTo>
                    <a:pt x="63" y="2175"/>
                    <a:pt x="0" y="2269"/>
                    <a:pt x="0" y="2364"/>
                  </a:cubicBezTo>
                  <a:lnTo>
                    <a:pt x="0" y="10650"/>
                  </a:lnTo>
                  <a:cubicBezTo>
                    <a:pt x="0" y="11217"/>
                    <a:pt x="473" y="11658"/>
                    <a:pt x="1008" y="11658"/>
                  </a:cubicBezTo>
                  <a:lnTo>
                    <a:pt x="7908" y="11658"/>
                  </a:lnTo>
                  <a:cubicBezTo>
                    <a:pt x="8444" y="11658"/>
                    <a:pt x="8916" y="11217"/>
                    <a:pt x="8916" y="10650"/>
                  </a:cubicBezTo>
                  <a:lnTo>
                    <a:pt x="8916" y="6774"/>
                  </a:lnTo>
                  <a:lnTo>
                    <a:pt x="11279" y="4412"/>
                  </a:lnTo>
                  <a:cubicBezTo>
                    <a:pt x="11815" y="3876"/>
                    <a:pt x="11815" y="3025"/>
                    <a:pt x="11279" y="2490"/>
                  </a:cubicBezTo>
                  <a:cubicBezTo>
                    <a:pt x="11011" y="2222"/>
                    <a:pt x="10657" y="2088"/>
                    <a:pt x="10306" y="2088"/>
                  </a:cubicBezTo>
                  <a:cubicBezTo>
                    <a:pt x="9956" y="2088"/>
                    <a:pt x="9609" y="2222"/>
                    <a:pt x="9357" y="2490"/>
                  </a:cubicBezTo>
                  <a:lnTo>
                    <a:pt x="8916" y="2931"/>
                  </a:lnTo>
                  <a:lnTo>
                    <a:pt x="8916" y="1041"/>
                  </a:lnTo>
                  <a:cubicBezTo>
                    <a:pt x="8916" y="474"/>
                    <a:pt x="8444" y="1"/>
                    <a:pt x="7908" y="1"/>
                  </a:cubicBezTo>
                  <a:close/>
                </a:path>
              </a:pathLst>
            </a:custGeom>
            <a:grpFill/>
            <a:ln>
              <a:noFill/>
            </a:ln>
          </p:spPr>
          <p:txBody>
            <a:bodyPr spcFirstLastPara="1" wrap="square" lIns="121900" tIns="121900" rIns="121900" bIns="121900" anchor="ctr" anchorCtr="0">
              <a:noAutofit/>
            </a:bodyPr>
            <a:lstStyle/>
            <a:p>
              <a:endParaRPr sz="2400"/>
            </a:p>
          </p:txBody>
        </p:sp>
      </p:grpSp>
      <p:sp>
        <p:nvSpPr>
          <p:cNvPr id="2" name="ZoneTexte 1">
            <a:extLst>
              <a:ext uri="{FF2B5EF4-FFF2-40B4-BE49-F238E27FC236}">
                <a16:creationId xmlns:a16="http://schemas.microsoft.com/office/drawing/2014/main" id="{3973DD6E-265B-469A-B9B1-295C0B9D71D3}"/>
              </a:ext>
            </a:extLst>
          </p:cNvPr>
          <p:cNvSpPr txBox="1"/>
          <p:nvPr/>
        </p:nvSpPr>
        <p:spPr>
          <a:xfrm>
            <a:off x="4710610" y="955781"/>
            <a:ext cx="7481390" cy="5583131"/>
          </a:xfrm>
          <a:prstGeom prst="rect">
            <a:avLst/>
          </a:prstGeom>
          <a:noFill/>
        </p:spPr>
        <p:txBody>
          <a:bodyPr wrap="square" numCol="1" rtlCol="0">
            <a:spAutoFit/>
          </a:bodyPr>
          <a:lstStyle/>
          <a:p>
            <a:pPr marL="380990" indent="-380990">
              <a:lnSpc>
                <a:spcPct val="150000"/>
              </a:lnSpc>
              <a:buFont typeface="+mj-lt"/>
              <a:buAutoNum type="arabicPeriod"/>
            </a:pPr>
            <a:r>
              <a:rPr lang="fr-BE" sz="2000" dirty="0"/>
              <a:t>Une </a:t>
            </a:r>
            <a:r>
              <a:rPr lang="fr-BE" sz="2000" b="1" dirty="0"/>
              <a:t>description</a:t>
            </a:r>
            <a:r>
              <a:rPr lang="fr-BE" sz="2000" dirty="0"/>
              <a:t> précise de l’activité</a:t>
            </a:r>
          </a:p>
          <a:p>
            <a:pPr marL="380990" indent="-380990">
              <a:lnSpc>
                <a:spcPct val="150000"/>
              </a:lnSpc>
              <a:buFont typeface="+mj-lt"/>
              <a:buAutoNum type="arabicPeriod"/>
            </a:pPr>
            <a:r>
              <a:rPr lang="fr-FR" sz="2000" dirty="0"/>
              <a:t>Un aperçu de </a:t>
            </a:r>
            <a:r>
              <a:rPr lang="fr-FR" sz="2000" b="1" dirty="0"/>
              <a:t>toutes les sources </a:t>
            </a:r>
            <a:r>
              <a:rPr lang="fr-FR" sz="2000" dirty="0"/>
              <a:t>de financement à la constitution</a:t>
            </a:r>
            <a:endParaRPr lang="fr-BE" sz="2000" dirty="0"/>
          </a:p>
          <a:p>
            <a:pPr marL="380990" indent="-380990">
              <a:lnSpc>
                <a:spcPct val="150000"/>
              </a:lnSpc>
              <a:buFont typeface="+mj-lt"/>
              <a:buAutoNum type="arabicPeriod"/>
            </a:pPr>
            <a:r>
              <a:rPr lang="fr-BE" sz="2000" dirty="0"/>
              <a:t>Un </a:t>
            </a:r>
            <a:r>
              <a:rPr lang="fr-BE" sz="2000" b="1" dirty="0"/>
              <a:t>bilan</a:t>
            </a:r>
            <a:r>
              <a:rPr lang="fr-BE" sz="2000" dirty="0"/>
              <a:t> d'ouverture après 12 mois et 24 mois</a:t>
            </a:r>
          </a:p>
          <a:p>
            <a:pPr marL="380990" indent="-380990">
              <a:lnSpc>
                <a:spcPct val="150000"/>
              </a:lnSpc>
              <a:buFont typeface="+mj-lt"/>
              <a:buAutoNum type="arabicPeriod"/>
            </a:pPr>
            <a:r>
              <a:rPr lang="fr-FR" sz="2000" dirty="0"/>
              <a:t>Un </a:t>
            </a:r>
            <a:r>
              <a:rPr lang="fr-FR" sz="2000" b="1" dirty="0"/>
              <a:t>compte de résultats </a:t>
            </a:r>
            <a:r>
              <a:rPr lang="fr-FR" sz="2000" dirty="0"/>
              <a:t>projeté après douze et vingt-quatre mois</a:t>
            </a:r>
          </a:p>
          <a:p>
            <a:pPr marL="380990" indent="-380990">
              <a:lnSpc>
                <a:spcPct val="150000"/>
              </a:lnSpc>
              <a:buFont typeface="+mj-lt"/>
              <a:buAutoNum type="arabicPeriod"/>
            </a:pPr>
            <a:r>
              <a:rPr lang="fr-FR" sz="2000" dirty="0"/>
              <a:t>Un </a:t>
            </a:r>
            <a:r>
              <a:rPr lang="fr-FR" sz="2000" b="1" dirty="0"/>
              <a:t>budget des revenus et dépenses </a:t>
            </a:r>
            <a:r>
              <a:rPr lang="fr-FR" sz="2000" dirty="0"/>
              <a:t>projetés pour une période d'au moins deux ans </a:t>
            </a:r>
          </a:p>
          <a:p>
            <a:pPr marL="380990" indent="-380990">
              <a:lnSpc>
                <a:spcPct val="150000"/>
              </a:lnSpc>
              <a:buFont typeface="+mj-lt"/>
              <a:buAutoNum type="arabicPeriod"/>
            </a:pPr>
            <a:r>
              <a:rPr lang="fr-FR" sz="2000" dirty="0"/>
              <a:t>Une </a:t>
            </a:r>
            <a:r>
              <a:rPr lang="fr-FR" sz="2000" b="1" dirty="0"/>
              <a:t>description des hypothèses </a:t>
            </a:r>
            <a:r>
              <a:rPr lang="fr-FR" sz="2000" dirty="0"/>
              <a:t>retenues pour le CA et la rentabilités prévue</a:t>
            </a:r>
          </a:p>
          <a:p>
            <a:pPr marL="380990" indent="-380990">
              <a:lnSpc>
                <a:spcPct val="150000"/>
              </a:lnSpc>
              <a:buFont typeface="+mj-lt"/>
              <a:buAutoNum type="arabicPeriod"/>
            </a:pPr>
            <a:r>
              <a:rPr lang="fr-FR" sz="2000" dirty="0"/>
              <a:t>le </a:t>
            </a:r>
            <a:r>
              <a:rPr lang="fr-FR" sz="2000" b="1" dirty="0"/>
              <a:t>nom de l'expert externe </a:t>
            </a:r>
            <a:r>
              <a:rPr lang="fr-FR" sz="2000" dirty="0"/>
              <a:t>qui a apporté son assistance lors de l'établissement du plan financier</a:t>
            </a:r>
            <a:endParaRPr lang="fr-BE" sz="2000" dirty="0"/>
          </a:p>
        </p:txBody>
      </p:sp>
      <p:sp>
        <p:nvSpPr>
          <p:cNvPr id="4" name="Espace réservé du numéro de diapositive 3">
            <a:extLst>
              <a:ext uri="{FF2B5EF4-FFF2-40B4-BE49-F238E27FC236}">
                <a16:creationId xmlns:a16="http://schemas.microsoft.com/office/drawing/2014/main" id="{6CB3CD28-D8D5-4780-B54F-6E321C785077}"/>
              </a:ext>
            </a:extLst>
          </p:cNvPr>
          <p:cNvSpPr>
            <a:spLocks noGrp="1"/>
          </p:cNvSpPr>
          <p:nvPr>
            <p:ph type="sldNum" sz="quarter" idx="12"/>
          </p:nvPr>
        </p:nvSpPr>
        <p:spPr>
          <a:xfrm>
            <a:off x="8610600" y="6356350"/>
            <a:ext cx="2743200" cy="365125"/>
          </a:xfrm>
        </p:spPr>
        <p:txBody>
          <a:bodyPr/>
          <a:lstStyle/>
          <a:p>
            <a:fld id="{06202A7A-5F1C-490F-8066-CA71D5B86E48}" type="slidenum">
              <a:rPr lang="fr-BE" smtClean="0"/>
              <a:t>5</a:t>
            </a:fld>
            <a:endParaRPr lang="fr-BE" dirty="0"/>
          </a:p>
        </p:txBody>
      </p:sp>
      <p:sp>
        <p:nvSpPr>
          <p:cNvPr id="3" name="Espace réservé du pied de page 2">
            <a:extLst>
              <a:ext uri="{FF2B5EF4-FFF2-40B4-BE49-F238E27FC236}">
                <a16:creationId xmlns:a16="http://schemas.microsoft.com/office/drawing/2014/main" id="{52F84122-9272-0A3D-815E-4021DD774A0C}"/>
              </a:ext>
            </a:extLst>
          </p:cNvPr>
          <p:cNvSpPr>
            <a:spLocks noGrp="1"/>
          </p:cNvSpPr>
          <p:nvPr>
            <p:ph type="ftr" sz="quarter" idx="11"/>
          </p:nvPr>
        </p:nvSpPr>
        <p:spPr/>
        <p:txBody>
          <a:bodyPr/>
          <a:lstStyle/>
          <a:p>
            <a:r>
              <a:rPr lang="fr-FR"/>
              <a:t>Absym 2023</a:t>
            </a:r>
          </a:p>
        </p:txBody>
      </p:sp>
    </p:spTree>
    <p:extLst>
      <p:ext uri="{BB962C8B-B14F-4D97-AF65-F5344CB8AC3E}">
        <p14:creationId xmlns:p14="http://schemas.microsoft.com/office/powerpoint/2010/main" val="943753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42"/>
        <p:cNvGrpSpPr/>
        <p:nvPr/>
      </p:nvGrpSpPr>
      <p:grpSpPr>
        <a:xfrm>
          <a:off x="0" y="0"/>
          <a:ext cx="0" cy="0"/>
          <a:chOff x="0" y="0"/>
          <a:chExt cx="0" cy="0"/>
        </a:xfrm>
      </p:grpSpPr>
      <p:sp>
        <p:nvSpPr>
          <p:cNvPr id="543" name="Google Shape;543;p55"/>
          <p:cNvSpPr txBox="1">
            <a:spLocks noGrp="1"/>
          </p:cNvSpPr>
          <p:nvPr>
            <p:ph type="title"/>
          </p:nvPr>
        </p:nvSpPr>
        <p:spPr>
          <a:xfrm>
            <a:off x="960000" y="720000"/>
            <a:ext cx="4742400" cy="763600"/>
          </a:xfrm>
          <a:prstGeom prst="rect">
            <a:avLst/>
          </a:prstGeom>
        </p:spPr>
        <p:txBody>
          <a:bodyPr spcFirstLastPara="1" vert="horz" wrap="square" lIns="121900" tIns="121900" rIns="121900" bIns="121900" rtlCol="0" anchor="t" anchorCtr="0">
            <a:noAutofit/>
          </a:bodyPr>
          <a:lstStyle/>
          <a:p>
            <a:r>
              <a:rPr lang="en" dirty="0"/>
              <a:t>Plan financier</a:t>
            </a:r>
            <a:endParaRPr dirty="0"/>
          </a:p>
        </p:txBody>
      </p:sp>
      <p:sp>
        <p:nvSpPr>
          <p:cNvPr id="2" name="ZoneTexte 1">
            <a:extLst>
              <a:ext uri="{FF2B5EF4-FFF2-40B4-BE49-F238E27FC236}">
                <a16:creationId xmlns:a16="http://schemas.microsoft.com/office/drawing/2014/main" id="{3973DD6E-265B-469A-B9B1-295C0B9D71D3}"/>
              </a:ext>
            </a:extLst>
          </p:cNvPr>
          <p:cNvSpPr txBox="1"/>
          <p:nvPr/>
        </p:nvSpPr>
        <p:spPr>
          <a:xfrm>
            <a:off x="2785742" y="4345039"/>
            <a:ext cx="8070977" cy="830997"/>
          </a:xfrm>
          <a:prstGeom prst="rect">
            <a:avLst/>
          </a:prstGeom>
          <a:noFill/>
        </p:spPr>
        <p:txBody>
          <a:bodyPr wrap="square" rtlCol="0">
            <a:spAutoFit/>
          </a:bodyPr>
          <a:lstStyle/>
          <a:p>
            <a:pPr marL="380990" indent="-380990" algn="just">
              <a:buFont typeface="Arial" panose="020B0604020202020204" pitchFamily="34" charset="0"/>
              <a:buChar char="•"/>
            </a:pPr>
            <a:r>
              <a:rPr lang="fr-FR" sz="2400" dirty="0"/>
              <a:t>Responsabilité des fondateurs en cas de faillite dans les 3 ans</a:t>
            </a:r>
            <a:endParaRPr lang="fr-BE" sz="2400" dirty="0"/>
          </a:p>
        </p:txBody>
      </p:sp>
      <p:sp>
        <p:nvSpPr>
          <p:cNvPr id="7" name="Google Shape;231;p37">
            <a:extLst>
              <a:ext uri="{FF2B5EF4-FFF2-40B4-BE49-F238E27FC236}">
                <a16:creationId xmlns:a16="http://schemas.microsoft.com/office/drawing/2014/main" id="{F957A946-4600-40ED-BD35-3AC52E112BCC}"/>
              </a:ext>
            </a:extLst>
          </p:cNvPr>
          <p:cNvSpPr txBox="1">
            <a:spLocks/>
          </p:cNvSpPr>
          <p:nvPr/>
        </p:nvSpPr>
        <p:spPr>
          <a:xfrm>
            <a:off x="2785741" y="4654989"/>
            <a:ext cx="4190400" cy="43640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3000"/>
              <a:buFont typeface="Reem Kufi"/>
              <a:buNone/>
              <a:defRPr sz="3000" b="0" i="0" u="none" strike="noStrike" cap="none">
                <a:solidFill>
                  <a:schemeClr val="dk2"/>
                </a:solidFill>
                <a:latin typeface="Reem Kufi"/>
                <a:ea typeface="Reem Kufi"/>
                <a:cs typeface="Reem Kufi"/>
                <a:sym typeface="Reem Kufi"/>
              </a:defRPr>
            </a:lvl1pPr>
            <a:lvl2pPr marR="0" lvl="1" algn="l"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2pPr>
            <a:lvl3pPr marR="0" lvl="2" algn="l"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3pPr>
            <a:lvl4pPr marR="0" lvl="3" algn="l"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4pPr>
            <a:lvl5pPr marR="0" lvl="4" algn="l"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5pPr>
            <a:lvl6pPr marR="0" lvl="5" algn="l"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6pPr>
            <a:lvl7pPr marR="0" lvl="6" algn="l"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7pPr>
            <a:lvl8pPr marR="0" lvl="7" algn="l"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8pPr>
            <a:lvl9pPr marR="0" lvl="8" algn="l"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9pPr>
          </a:lstStyle>
          <a:p>
            <a:pPr algn="ctr"/>
            <a:endParaRPr lang="fr-BE" sz="2133" dirty="0">
              <a:solidFill>
                <a:srgbClr val="D4C54F"/>
              </a:solidFill>
              <a:latin typeface="Calibri" panose="020F0502020204030204" pitchFamily="34" charset="0"/>
              <a:cs typeface="Calibri" panose="020F0502020204030204" pitchFamily="34" charset="0"/>
            </a:endParaRPr>
          </a:p>
        </p:txBody>
      </p:sp>
      <p:grpSp>
        <p:nvGrpSpPr>
          <p:cNvPr id="8" name="Google Shape;10332;p75">
            <a:extLst>
              <a:ext uri="{FF2B5EF4-FFF2-40B4-BE49-F238E27FC236}">
                <a16:creationId xmlns:a16="http://schemas.microsoft.com/office/drawing/2014/main" id="{5E5969B6-A11C-4628-8F9C-23037794C4A9}"/>
              </a:ext>
            </a:extLst>
          </p:cNvPr>
          <p:cNvGrpSpPr>
            <a:grpSpLocks noChangeAspect="1"/>
          </p:cNvGrpSpPr>
          <p:nvPr/>
        </p:nvGrpSpPr>
        <p:grpSpPr>
          <a:xfrm>
            <a:off x="960002" y="1987095"/>
            <a:ext cx="1231713" cy="1440000"/>
            <a:chOff x="-48237000" y="2342650"/>
            <a:chExt cx="256800" cy="300225"/>
          </a:xfrm>
          <a:solidFill>
            <a:srgbClr val="41E09E"/>
          </a:solidFill>
        </p:grpSpPr>
        <p:sp>
          <p:nvSpPr>
            <p:cNvPr id="9" name="Google Shape;10333;p75">
              <a:extLst>
                <a:ext uri="{FF2B5EF4-FFF2-40B4-BE49-F238E27FC236}">
                  <a16:creationId xmlns:a16="http://schemas.microsoft.com/office/drawing/2014/main" id="{C8913DDC-FF6C-4F88-A5A8-DD524262998D}"/>
                </a:ext>
              </a:extLst>
            </p:cNvPr>
            <p:cNvSpPr/>
            <p:nvPr/>
          </p:nvSpPr>
          <p:spPr>
            <a:xfrm>
              <a:off x="-48237000" y="2342650"/>
              <a:ext cx="256800" cy="300225"/>
            </a:xfrm>
            <a:custGeom>
              <a:avLst/>
              <a:gdLst/>
              <a:ahLst/>
              <a:cxnLst/>
              <a:rect l="l" t="t" r="r" b="b"/>
              <a:pathLst>
                <a:path w="10272" h="12009" extrusionOk="0">
                  <a:moveTo>
                    <a:pt x="4507" y="679"/>
                  </a:moveTo>
                  <a:cubicBezTo>
                    <a:pt x="4774" y="679"/>
                    <a:pt x="5048" y="706"/>
                    <a:pt x="5325" y="762"/>
                  </a:cubicBezTo>
                  <a:cubicBezTo>
                    <a:pt x="6774" y="1077"/>
                    <a:pt x="7940" y="2274"/>
                    <a:pt x="8255" y="3723"/>
                  </a:cubicBezTo>
                  <a:cubicBezTo>
                    <a:pt x="8381" y="4227"/>
                    <a:pt x="8381" y="4763"/>
                    <a:pt x="8318" y="5267"/>
                  </a:cubicBezTo>
                  <a:cubicBezTo>
                    <a:pt x="8318" y="5330"/>
                    <a:pt x="8318" y="5424"/>
                    <a:pt x="8350" y="5487"/>
                  </a:cubicBezTo>
                  <a:lnTo>
                    <a:pt x="9263" y="7220"/>
                  </a:lnTo>
                  <a:cubicBezTo>
                    <a:pt x="9389" y="7441"/>
                    <a:pt x="9232" y="7756"/>
                    <a:pt x="8980" y="7756"/>
                  </a:cubicBezTo>
                  <a:lnTo>
                    <a:pt x="8034" y="7756"/>
                  </a:lnTo>
                  <a:cubicBezTo>
                    <a:pt x="7845" y="7756"/>
                    <a:pt x="7688" y="7913"/>
                    <a:pt x="7688" y="8102"/>
                  </a:cubicBezTo>
                  <a:lnTo>
                    <a:pt x="7688" y="9867"/>
                  </a:lnTo>
                  <a:lnTo>
                    <a:pt x="5892" y="9867"/>
                  </a:lnTo>
                  <a:cubicBezTo>
                    <a:pt x="5703" y="9867"/>
                    <a:pt x="5546" y="10024"/>
                    <a:pt x="5546" y="10213"/>
                  </a:cubicBezTo>
                  <a:lnTo>
                    <a:pt x="5546" y="11284"/>
                  </a:lnTo>
                  <a:lnTo>
                    <a:pt x="2049" y="11284"/>
                  </a:lnTo>
                  <a:lnTo>
                    <a:pt x="2049" y="7693"/>
                  </a:lnTo>
                  <a:cubicBezTo>
                    <a:pt x="2049" y="7598"/>
                    <a:pt x="2017" y="7504"/>
                    <a:pt x="1923" y="7441"/>
                  </a:cubicBezTo>
                  <a:cubicBezTo>
                    <a:pt x="1103" y="6685"/>
                    <a:pt x="631" y="5645"/>
                    <a:pt x="631" y="4542"/>
                  </a:cubicBezTo>
                  <a:cubicBezTo>
                    <a:pt x="631" y="2387"/>
                    <a:pt x="2372" y="679"/>
                    <a:pt x="4507" y="679"/>
                  </a:cubicBezTo>
                  <a:close/>
                  <a:moveTo>
                    <a:pt x="4570" y="0"/>
                  </a:moveTo>
                  <a:cubicBezTo>
                    <a:pt x="2059" y="0"/>
                    <a:pt x="1" y="1999"/>
                    <a:pt x="1" y="4542"/>
                  </a:cubicBezTo>
                  <a:cubicBezTo>
                    <a:pt x="1" y="5802"/>
                    <a:pt x="505" y="7000"/>
                    <a:pt x="1418" y="7850"/>
                  </a:cubicBezTo>
                  <a:lnTo>
                    <a:pt x="1418" y="11631"/>
                  </a:lnTo>
                  <a:cubicBezTo>
                    <a:pt x="1418" y="11851"/>
                    <a:pt x="1576" y="12009"/>
                    <a:pt x="1765" y="12009"/>
                  </a:cubicBezTo>
                  <a:lnTo>
                    <a:pt x="5987" y="12009"/>
                  </a:lnTo>
                  <a:cubicBezTo>
                    <a:pt x="6176" y="12009"/>
                    <a:pt x="6333" y="11851"/>
                    <a:pt x="6333" y="11631"/>
                  </a:cubicBezTo>
                  <a:lnTo>
                    <a:pt x="6333" y="10591"/>
                  </a:lnTo>
                  <a:lnTo>
                    <a:pt x="8097" y="10591"/>
                  </a:lnTo>
                  <a:cubicBezTo>
                    <a:pt x="8287" y="10591"/>
                    <a:pt x="8444" y="10434"/>
                    <a:pt x="8444" y="10213"/>
                  </a:cubicBezTo>
                  <a:lnTo>
                    <a:pt x="8444" y="8449"/>
                  </a:lnTo>
                  <a:lnTo>
                    <a:pt x="9043" y="8449"/>
                  </a:lnTo>
                  <a:cubicBezTo>
                    <a:pt x="9799" y="8417"/>
                    <a:pt x="10271" y="7598"/>
                    <a:pt x="9925" y="6874"/>
                  </a:cubicBezTo>
                  <a:lnTo>
                    <a:pt x="9043" y="5267"/>
                  </a:lnTo>
                  <a:cubicBezTo>
                    <a:pt x="9137" y="4700"/>
                    <a:pt x="9137" y="4164"/>
                    <a:pt x="9011" y="3597"/>
                  </a:cubicBezTo>
                  <a:cubicBezTo>
                    <a:pt x="8665" y="1864"/>
                    <a:pt x="7247" y="510"/>
                    <a:pt x="5546" y="100"/>
                  </a:cubicBezTo>
                  <a:cubicBezTo>
                    <a:pt x="5215" y="33"/>
                    <a:pt x="4889" y="0"/>
                    <a:pt x="4570" y="0"/>
                  </a:cubicBezTo>
                  <a:close/>
                </a:path>
              </a:pathLst>
            </a:custGeom>
            <a:grpFill/>
            <a:ln>
              <a:noFill/>
            </a:ln>
          </p:spPr>
          <p:txBody>
            <a:bodyPr spcFirstLastPara="1" wrap="square" lIns="121900" tIns="121900" rIns="121900" bIns="121900" anchor="ctr" anchorCtr="0">
              <a:noAutofit/>
            </a:bodyPr>
            <a:lstStyle/>
            <a:p>
              <a:endParaRPr sz="2400"/>
            </a:p>
          </p:txBody>
        </p:sp>
        <p:sp>
          <p:nvSpPr>
            <p:cNvPr id="10" name="Google Shape;10334;p75">
              <a:extLst>
                <a:ext uri="{FF2B5EF4-FFF2-40B4-BE49-F238E27FC236}">
                  <a16:creationId xmlns:a16="http://schemas.microsoft.com/office/drawing/2014/main" id="{24B73FCD-B1F2-4726-8E52-5A4C9BB5F4B6}"/>
                </a:ext>
              </a:extLst>
            </p:cNvPr>
            <p:cNvSpPr/>
            <p:nvPr/>
          </p:nvSpPr>
          <p:spPr>
            <a:xfrm>
              <a:off x="-48195250" y="2377425"/>
              <a:ext cx="144150" cy="140225"/>
            </a:xfrm>
            <a:custGeom>
              <a:avLst/>
              <a:gdLst/>
              <a:ahLst/>
              <a:cxnLst/>
              <a:rect l="l" t="t" r="r" b="b"/>
              <a:pathLst>
                <a:path w="5766" h="5609" extrusionOk="0">
                  <a:moveTo>
                    <a:pt x="3214" y="757"/>
                  </a:moveTo>
                  <a:lnTo>
                    <a:pt x="3214" y="883"/>
                  </a:lnTo>
                  <a:cubicBezTo>
                    <a:pt x="3214" y="1040"/>
                    <a:pt x="3277" y="1135"/>
                    <a:pt x="3435" y="1198"/>
                  </a:cubicBezTo>
                  <a:cubicBezTo>
                    <a:pt x="3624" y="1261"/>
                    <a:pt x="3844" y="1387"/>
                    <a:pt x="4002" y="1513"/>
                  </a:cubicBezTo>
                  <a:cubicBezTo>
                    <a:pt x="4061" y="1553"/>
                    <a:pt x="4146" y="1593"/>
                    <a:pt x="4233" y="1593"/>
                  </a:cubicBezTo>
                  <a:cubicBezTo>
                    <a:pt x="4283" y="1593"/>
                    <a:pt x="4333" y="1579"/>
                    <a:pt x="4380" y="1545"/>
                  </a:cubicBezTo>
                  <a:lnTo>
                    <a:pt x="4506" y="1482"/>
                  </a:lnTo>
                  <a:lnTo>
                    <a:pt x="4852" y="2049"/>
                  </a:lnTo>
                  <a:lnTo>
                    <a:pt x="4726" y="2143"/>
                  </a:lnTo>
                  <a:cubicBezTo>
                    <a:pt x="4632" y="2206"/>
                    <a:pt x="4537" y="2364"/>
                    <a:pt x="4569" y="2490"/>
                  </a:cubicBezTo>
                  <a:cubicBezTo>
                    <a:pt x="4632" y="2710"/>
                    <a:pt x="4632" y="2899"/>
                    <a:pt x="4569" y="3120"/>
                  </a:cubicBezTo>
                  <a:cubicBezTo>
                    <a:pt x="4537" y="3277"/>
                    <a:pt x="4632" y="3403"/>
                    <a:pt x="4726" y="3466"/>
                  </a:cubicBezTo>
                  <a:lnTo>
                    <a:pt x="4852" y="3561"/>
                  </a:lnTo>
                  <a:lnTo>
                    <a:pt x="4506" y="4159"/>
                  </a:lnTo>
                  <a:lnTo>
                    <a:pt x="4380" y="4065"/>
                  </a:lnTo>
                  <a:cubicBezTo>
                    <a:pt x="4323" y="4037"/>
                    <a:pt x="4260" y="4021"/>
                    <a:pt x="4199" y="4021"/>
                  </a:cubicBezTo>
                  <a:cubicBezTo>
                    <a:pt x="4125" y="4021"/>
                    <a:pt x="4054" y="4044"/>
                    <a:pt x="4002" y="4096"/>
                  </a:cubicBezTo>
                  <a:cubicBezTo>
                    <a:pt x="3844" y="4254"/>
                    <a:pt x="3624" y="4348"/>
                    <a:pt x="3435" y="4411"/>
                  </a:cubicBezTo>
                  <a:cubicBezTo>
                    <a:pt x="3277" y="4475"/>
                    <a:pt x="3214" y="4632"/>
                    <a:pt x="3214" y="4727"/>
                  </a:cubicBezTo>
                  <a:lnTo>
                    <a:pt x="3214" y="4853"/>
                  </a:lnTo>
                  <a:lnTo>
                    <a:pt x="2489" y="4853"/>
                  </a:lnTo>
                  <a:lnTo>
                    <a:pt x="2489" y="4727"/>
                  </a:lnTo>
                  <a:cubicBezTo>
                    <a:pt x="2489" y="4569"/>
                    <a:pt x="2426" y="4475"/>
                    <a:pt x="2269" y="4411"/>
                  </a:cubicBezTo>
                  <a:cubicBezTo>
                    <a:pt x="2048" y="4348"/>
                    <a:pt x="1859" y="4222"/>
                    <a:pt x="1702" y="4096"/>
                  </a:cubicBezTo>
                  <a:cubicBezTo>
                    <a:pt x="1622" y="4057"/>
                    <a:pt x="1530" y="4017"/>
                    <a:pt x="1449" y="4017"/>
                  </a:cubicBezTo>
                  <a:cubicBezTo>
                    <a:pt x="1402" y="4017"/>
                    <a:pt x="1358" y="4030"/>
                    <a:pt x="1324" y="4065"/>
                  </a:cubicBezTo>
                  <a:lnTo>
                    <a:pt x="1198" y="4159"/>
                  </a:lnTo>
                  <a:lnTo>
                    <a:pt x="851" y="3561"/>
                  </a:lnTo>
                  <a:lnTo>
                    <a:pt x="946" y="3466"/>
                  </a:lnTo>
                  <a:cubicBezTo>
                    <a:pt x="1072" y="3403"/>
                    <a:pt x="1166" y="3246"/>
                    <a:pt x="1103" y="3120"/>
                  </a:cubicBezTo>
                  <a:cubicBezTo>
                    <a:pt x="1072" y="2899"/>
                    <a:pt x="1072" y="2710"/>
                    <a:pt x="1103" y="2490"/>
                  </a:cubicBezTo>
                  <a:cubicBezTo>
                    <a:pt x="1166" y="2332"/>
                    <a:pt x="1072" y="2206"/>
                    <a:pt x="946" y="2143"/>
                  </a:cubicBezTo>
                  <a:lnTo>
                    <a:pt x="851" y="2049"/>
                  </a:lnTo>
                  <a:lnTo>
                    <a:pt x="1198" y="1482"/>
                  </a:lnTo>
                  <a:lnTo>
                    <a:pt x="1324" y="1545"/>
                  </a:lnTo>
                  <a:cubicBezTo>
                    <a:pt x="1366" y="1573"/>
                    <a:pt x="1421" y="1588"/>
                    <a:pt x="1481" y="1588"/>
                  </a:cubicBezTo>
                  <a:cubicBezTo>
                    <a:pt x="1553" y="1588"/>
                    <a:pt x="1632" y="1565"/>
                    <a:pt x="1702" y="1513"/>
                  </a:cubicBezTo>
                  <a:cubicBezTo>
                    <a:pt x="1859" y="1356"/>
                    <a:pt x="2048" y="1261"/>
                    <a:pt x="2269" y="1198"/>
                  </a:cubicBezTo>
                  <a:cubicBezTo>
                    <a:pt x="2426" y="1135"/>
                    <a:pt x="2489" y="977"/>
                    <a:pt x="2489" y="883"/>
                  </a:cubicBezTo>
                  <a:lnTo>
                    <a:pt x="2489" y="757"/>
                  </a:lnTo>
                  <a:close/>
                  <a:moveTo>
                    <a:pt x="2174" y="1"/>
                  </a:moveTo>
                  <a:cubicBezTo>
                    <a:pt x="1985" y="1"/>
                    <a:pt x="1828" y="158"/>
                    <a:pt x="1828" y="379"/>
                  </a:cubicBezTo>
                  <a:lnTo>
                    <a:pt x="1828" y="599"/>
                  </a:lnTo>
                  <a:cubicBezTo>
                    <a:pt x="1702" y="631"/>
                    <a:pt x="1576" y="725"/>
                    <a:pt x="1513" y="788"/>
                  </a:cubicBezTo>
                  <a:lnTo>
                    <a:pt x="1324" y="694"/>
                  </a:lnTo>
                  <a:cubicBezTo>
                    <a:pt x="1265" y="658"/>
                    <a:pt x="1192" y="641"/>
                    <a:pt x="1122" y="641"/>
                  </a:cubicBezTo>
                  <a:cubicBezTo>
                    <a:pt x="1004" y="641"/>
                    <a:pt x="890" y="690"/>
                    <a:pt x="851" y="788"/>
                  </a:cubicBezTo>
                  <a:lnTo>
                    <a:pt x="126" y="2017"/>
                  </a:lnTo>
                  <a:cubicBezTo>
                    <a:pt x="63" y="2175"/>
                    <a:pt x="95" y="2427"/>
                    <a:pt x="253" y="2490"/>
                  </a:cubicBezTo>
                  <a:lnTo>
                    <a:pt x="442" y="2616"/>
                  </a:lnTo>
                  <a:lnTo>
                    <a:pt x="442" y="2994"/>
                  </a:lnTo>
                  <a:lnTo>
                    <a:pt x="253" y="3120"/>
                  </a:lnTo>
                  <a:cubicBezTo>
                    <a:pt x="95" y="3214"/>
                    <a:pt x="0" y="3435"/>
                    <a:pt x="126" y="3592"/>
                  </a:cubicBezTo>
                  <a:lnTo>
                    <a:pt x="851" y="4821"/>
                  </a:lnTo>
                  <a:cubicBezTo>
                    <a:pt x="894" y="4928"/>
                    <a:pt x="1024" y="4991"/>
                    <a:pt x="1152" y="4991"/>
                  </a:cubicBezTo>
                  <a:cubicBezTo>
                    <a:pt x="1213" y="4991"/>
                    <a:pt x="1273" y="4977"/>
                    <a:pt x="1324" y="4947"/>
                  </a:cubicBezTo>
                  <a:lnTo>
                    <a:pt x="1513" y="4821"/>
                  </a:lnTo>
                  <a:cubicBezTo>
                    <a:pt x="1639" y="4884"/>
                    <a:pt x="1733" y="4979"/>
                    <a:pt x="1828" y="5010"/>
                  </a:cubicBezTo>
                  <a:lnTo>
                    <a:pt x="1828" y="5262"/>
                  </a:lnTo>
                  <a:cubicBezTo>
                    <a:pt x="1828" y="5451"/>
                    <a:pt x="1985" y="5609"/>
                    <a:pt x="2174" y="5609"/>
                  </a:cubicBezTo>
                  <a:lnTo>
                    <a:pt x="3592" y="5609"/>
                  </a:lnTo>
                  <a:cubicBezTo>
                    <a:pt x="3781" y="5609"/>
                    <a:pt x="3939" y="5451"/>
                    <a:pt x="3939" y="5262"/>
                  </a:cubicBezTo>
                  <a:lnTo>
                    <a:pt x="3939" y="5010"/>
                  </a:lnTo>
                  <a:cubicBezTo>
                    <a:pt x="4065" y="4979"/>
                    <a:pt x="4191" y="4884"/>
                    <a:pt x="4254" y="4821"/>
                  </a:cubicBezTo>
                  <a:lnTo>
                    <a:pt x="4474" y="4947"/>
                  </a:lnTo>
                  <a:cubicBezTo>
                    <a:pt x="4524" y="4967"/>
                    <a:pt x="4580" y="4978"/>
                    <a:pt x="4637" y="4978"/>
                  </a:cubicBezTo>
                  <a:cubicBezTo>
                    <a:pt x="4759" y="4978"/>
                    <a:pt x="4882" y="4929"/>
                    <a:pt x="4947" y="4821"/>
                  </a:cubicBezTo>
                  <a:lnTo>
                    <a:pt x="5640" y="3592"/>
                  </a:lnTo>
                  <a:cubicBezTo>
                    <a:pt x="5734" y="3435"/>
                    <a:pt x="5671" y="3214"/>
                    <a:pt x="5514" y="3120"/>
                  </a:cubicBezTo>
                  <a:lnTo>
                    <a:pt x="5325" y="2994"/>
                  </a:lnTo>
                  <a:lnTo>
                    <a:pt x="5325" y="2616"/>
                  </a:lnTo>
                  <a:lnTo>
                    <a:pt x="5514" y="2490"/>
                  </a:lnTo>
                  <a:cubicBezTo>
                    <a:pt x="5671" y="2427"/>
                    <a:pt x="5766" y="2206"/>
                    <a:pt x="5640" y="2017"/>
                  </a:cubicBezTo>
                  <a:lnTo>
                    <a:pt x="4947" y="788"/>
                  </a:lnTo>
                  <a:cubicBezTo>
                    <a:pt x="4887" y="689"/>
                    <a:pt x="4777" y="627"/>
                    <a:pt x="4664" y="627"/>
                  </a:cubicBezTo>
                  <a:cubicBezTo>
                    <a:pt x="4598" y="627"/>
                    <a:pt x="4532" y="648"/>
                    <a:pt x="4474" y="694"/>
                  </a:cubicBezTo>
                  <a:lnTo>
                    <a:pt x="4254" y="788"/>
                  </a:lnTo>
                  <a:cubicBezTo>
                    <a:pt x="4159" y="725"/>
                    <a:pt x="4033" y="631"/>
                    <a:pt x="3939" y="599"/>
                  </a:cubicBezTo>
                  <a:lnTo>
                    <a:pt x="3939" y="379"/>
                  </a:lnTo>
                  <a:cubicBezTo>
                    <a:pt x="3939" y="158"/>
                    <a:pt x="3781" y="1"/>
                    <a:pt x="3592" y="1"/>
                  </a:cubicBezTo>
                  <a:close/>
                </a:path>
              </a:pathLst>
            </a:custGeom>
            <a:grpFill/>
            <a:ln>
              <a:noFill/>
            </a:ln>
          </p:spPr>
          <p:txBody>
            <a:bodyPr spcFirstLastPara="1" wrap="square" lIns="121900" tIns="121900" rIns="121900" bIns="121900" anchor="ctr" anchorCtr="0">
              <a:noAutofit/>
            </a:bodyPr>
            <a:lstStyle/>
            <a:p>
              <a:endParaRPr sz="2400"/>
            </a:p>
          </p:txBody>
        </p:sp>
        <p:sp>
          <p:nvSpPr>
            <p:cNvPr id="11" name="Google Shape;10335;p75">
              <a:extLst>
                <a:ext uri="{FF2B5EF4-FFF2-40B4-BE49-F238E27FC236}">
                  <a16:creationId xmlns:a16="http://schemas.microsoft.com/office/drawing/2014/main" id="{EA2C32E0-3854-46BA-93C0-E09181CBFC59}"/>
                </a:ext>
              </a:extLst>
            </p:cNvPr>
            <p:cNvSpPr/>
            <p:nvPr/>
          </p:nvSpPr>
          <p:spPr>
            <a:xfrm>
              <a:off x="-48150350" y="2422325"/>
              <a:ext cx="52775" cy="52800"/>
            </a:xfrm>
            <a:custGeom>
              <a:avLst/>
              <a:gdLst/>
              <a:ahLst/>
              <a:cxnLst/>
              <a:rect l="l" t="t" r="r" b="b"/>
              <a:pathLst>
                <a:path w="2111" h="2112" extrusionOk="0">
                  <a:moveTo>
                    <a:pt x="1040" y="662"/>
                  </a:moveTo>
                  <a:cubicBezTo>
                    <a:pt x="1260" y="662"/>
                    <a:pt x="1418" y="820"/>
                    <a:pt x="1418" y="1009"/>
                  </a:cubicBezTo>
                  <a:cubicBezTo>
                    <a:pt x="1418" y="1198"/>
                    <a:pt x="1260" y="1355"/>
                    <a:pt x="1040" y="1355"/>
                  </a:cubicBezTo>
                  <a:cubicBezTo>
                    <a:pt x="851" y="1355"/>
                    <a:pt x="693" y="1198"/>
                    <a:pt x="693" y="1009"/>
                  </a:cubicBezTo>
                  <a:cubicBezTo>
                    <a:pt x="693" y="820"/>
                    <a:pt x="851" y="662"/>
                    <a:pt x="1040" y="662"/>
                  </a:cubicBezTo>
                  <a:close/>
                  <a:moveTo>
                    <a:pt x="1040" y="1"/>
                  </a:moveTo>
                  <a:cubicBezTo>
                    <a:pt x="473" y="1"/>
                    <a:pt x="0" y="473"/>
                    <a:pt x="0" y="1040"/>
                  </a:cubicBezTo>
                  <a:cubicBezTo>
                    <a:pt x="0" y="1639"/>
                    <a:pt x="473" y="2111"/>
                    <a:pt x="1040" y="2111"/>
                  </a:cubicBezTo>
                  <a:cubicBezTo>
                    <a:pt x="1639" y="2111"/>
                    <a:pt x="2111" y="1639"/>
                    <a:pt x="2111" y="1040"/>
                  </a:cubicBezTo>
                  <a:cubicBezTo>
                    <a:pt x="2111" y="473"/>
                    <a:pt x="1639" y="1"/>
                    <a:pt x="1040" y="1"/>
                  </a:cubicBezTo>
                  <a:close/>
                </a:path>
              </a:pathLst>
            </a:custGeom>
            <a:grpFill/>
            <a:ln>
              <a:noFill/>
            </a:ln>
          </p:spPr>
          <p:txBody>
            <a:bodyPr spcFirstLastPara="1" wrap="square" lIns="121900" tIns="121900" rIns="121900" bIns="121900" anchor="ctr" anchorCtr="0">
              <a:noAutofit/>
            </a:bodyPr>
            <a:lstStyle/>
            <a:p>
              <a:endParaRPr sz="2400"/>
            </a:p>
          </p:txBody>
        </p:sp>
      </p:grpSp>
      <p:grpSp>
        <p:nvGrpSpPr>
          <p:cNvPr id="12" name="Google Shape;9580;p73">
            <a:extLst>
              <a:ext uri="{FF2B5EF4-FFF2-40B4-BE49-F238E27FC236}">
                <a16:creationId xmlns:a16="http://schemas.microsoft.com/office/drawing/2014/main" id="{F6C18111-20B2-4127-B5E6-2F20934FCF17}"/>
              </a:ext>
            </a:extLst>
          </p:cNvPr>
          <p:cNvGrpSpPr>
            <a:grpSpLocks noChangeAspect="1"/>
          </p:cNvGrpSpPr>
          <p:nvPr/>
        </p:nvGrpSpPr>
        <p:grpSpPr>
          <a:xfrm>
            <a:off x="960000" y="4254676"/>
            <a:ext cx="1252971" cy="1440000"/>
            <a:chOff x="-62496925" y="1931475"/>
            <a:chExt cx="275675" cy="316825"/>
          </a:xfrm>
          <a:solidFill>
            <a:srgbClr val="41E09E"/>
          </a:solidFill>
        </p:grpSpPr>
        <p:sp>
          <p:nvSpPr>
            <p:cNvPr id="13" name="Google Shape;9581;p73">
              <a:extLst>
                <a:ext uri="{FF2B5EF4-FFF2-40B4-BE49-F238E27FC236}">
                  <a16:creationId xmlns:a16="http://schemas.microsoft.com/office/drawing/2014/main" id="{ECAB7368-DF26-4867-B11B-2B100E54D842}"/>
                </a:ext>
              </a:extLst>
            </p:cNvPr>
            <p:cNvSpPr/>
            <p:nvPr/>
          </p:nvSpPr>
          <p:spPr>
            <a:xfrm>
              <a:off x="-62496925" y="1931475"/>
              <a:ext cx="275675" cy="316825"/>
            </a:xfrm>
            <a:custGeom>
              <a:avLst/>
              <a:gdLst/>
              <a:ahLst/>
              <a:cxnLst/>
              <a:rect l="l" t="t" r="r" b="b"/>
              <a:pathLst>
                <a:path w="11027" h="12673" extrusionOk="0">
                  <a:moveTo>
                    <a:pt x="5514" y="1047"/>
                  </a:moveTo>
                  <a:cubicBezTo>
                    <a:pt x="6238" y="1519"/>
                    <a:pt x="7215" y="1834"/>
                    <a:pt x="8003" y="1834"/>
                  </a:cubicBezTo>
                  <a:cubicBezTo>
                    <a:pt x="8538" y="1834"/>
                    <a:pt x="9294" y="1708"/>
                    <a:pt x="10208" y="1204"/>
                  </a:cubicBezTo>
                  <a:lnTo>
                    <a:pt x="10208" y="5237"/>
                  </a:lnTo>
                  <a:cubicBezTo>
                    <a:pt x="10177" y="8198"/>
                    <a:pt x="8349" y="10845"/>
                    <a:pt x="5514" y="11821"/>
                  </a:cubicBezTo>
                  <a:cubicBezTo>
                    <a:pt x="2710" y="10845"/>
                    <a:pt x="820" y="8198"/>
                    <a:pt x="820" y="5237"/>
                  </a:cubicBezTo>
                  <a:lnTo>
                    <a:pt x="820" y="1204"/>
                  </a:lnTo>
                  <a:cubicBezTo>
                    <a:pt x="1513" y="1582"/>
                    <a:pt x="2269" y="1834"/>
                    <a:pt x="3025" y="1834"/>
                  </a:cubicBezTo>
                  <a:cubicBezTo>
                    <a:pt x="3844" y="1834"/>
                    <a:pt x="4758" y="1551"/>
                    <a:pt x="5514" y="1047"/>
                  </a:cubicBezTo>
                  <a:close/>
                  <a:moveTo>
                    <a:pt x="10654" y="1"/>
                  </a:moveTo>
                  <a:cubicBezTo>
                    <a:pt x="10567" y="1"/>
                    <a:pt x="10476" y="33"/>
                    <a:pt x="10397" y="102"/>
                  </a:cubicBezTo>
                  <a:cubicBezTo>
                    <a:pt x="9389" y="826"/>
                    <a:pt x="8538" y="952"/>
                    <a:pt x="8034" y="952"/>
                  </a:cubicBezTo>
                  <a:cubicBezTo>
                    <a:pt x="7310" y="952"/>
                    <a:pt x="6396" y="637"/>
                    <a:pt x="5766" y="165"/>
                  </a:cubicBezTo>
                  <a:cubicBezTo>
                    <a:pt x="5703" y="102"/>
                    <a:pt x="5616" y="70"/>
                    <a:pt x="5526" y="70"/>
                  </a:cubicBezTo>
                  <a:cubicBezTo>
                    <a:pt x="5435" y="70"/>
                    <a:pt x="5341" y="102"/>
                    <a:pt x="5262" y="165"/>
                  </a:cubicBezTo>
                  <a:cubicBezTo>
                    <a:pt x="4632" y="637"/>
                    <a:pt x="3781" y="952"/>
                    <a:pt x="3025" y="952"/>
                  </a:cubicBezTo>
                  <a:cubicBezTo>
                    <a:pt x="2237" y="952"/>
                    <a:pt x="1450" y="637"/>
                    <a:pt x="662" y="102"/>
                  </a:cubicBezTo>
                  <a:cubicBezTo>
                    <a:pt x="582" y="40"/>
                    <a:pt x="495" y="13"/>
                    <a:pt x="411" y="13"/>
                  </a:cubicBezTo>
                  <a:cubicBezTo>
                    <a:pt x="196" y="13"/>
                    <a:pt x="0" y="190"/>
                    <a:pt x="0" y="417"/>
                  </a:cubicBezTo>
                  <a:lnTo>
                    <a:pt x="0" y="5237"/>
                  </a:lnTo>
                  <a:cubicBezTo>
                    <a:pt x="0" y="8608"/>
                    <a:pt x="2080" y="11601"/>
                    <a:pt x="5388" y="12641"/>
                  </a:cubicBezTo>
                  <a:cubicBezTo>
                    <a:pt x="5419" y="12641"/>
                    <a:pt x="5451" y="12672"/>
                    <a:pt x="5514" y="12672"/>
                  </a:cubicBezTo>
                  <a:cubicBezTo>
                    <a:pt x="5545" y="12672"/>
                    <a:pt x="5577" y="12672"/>
                    <a:pt x="5640" y="12641"/>
                  </a:cubicBezTo>
                  <a:cubicBezTo>
                    <a:pt x="8979" y="11538"/>
                    <a:pt x="11027" y="8513"/>
                    <a:pt x="11027" y="5237"/>
                  </a:cubicBezTo>
                  <a:lnTo>
                    <a:pt x="11027" y="417"/>
                  </a:lnTo>
                  <a:cubicBezTo>
                    <a:pt x="11027" y="157"/>
                    <a:pt x="10848" y="1"/>
                    <a:pt x="10654" y="1"/>
                  </a:cubicBezTo>
                  <a:close/>
                </a:path>
              </a:pathLst>
            </a:custGeom>
            <a:grpFill/>
            <a:ln>
              <a:noFill/>
            </a:ln>
          </p:spPr>
          <p:txBody>
            <a:bodyPr spcFirstLastPara="1" wrap="square" lIns="121900" tIns="121900" rIns="121900" bIns="121900" anchor="ctr" anchorCtr="0">
              <a:noAutofit/>
            </a:bodyPr>
            <a:lstStyle/>
            <a:p>
              <a:endParaRPr sz="2400"/>
            </a:p>
          </p:txBody>
        </p:sp>
        <p:sp>
          <p:nvSpPr>
            <p:cNvPr id="14" name="Google Shape;9582;p73">
              <a:extLst>
                <a:ext uri="{FF2B5EF4-FFF2-40B4-BE49-F238E27FC236}">
                  <a16:creationId xmlns:a16="http://schemas.microsoft.com/office/drawing/2014/main" id="{B4ED36BE-1DC3-4E85-A8C5-CB1F0C9F1A25}"/>
                </a:ext>
              </a:extLst>
            </p:cNvPr>
            <p:cNvSpPr/>
            <p:nvPr/>
          </p:nvSpPr>
          <p:spPr>
            <a:xfrm>
              <a:off x="-62390600" y="2016700"/>
              <a:ext cx="63025" cy="146525"/>
            </a:xfrm>
            <a:custGeom>
              <a:avLst/>
              <a:gdLst/>
              <a:ahLst/>
              <a:cxnLst/>
              <a:rect l="l" t="t" r="r" b="b"/>
              <a:pathLst>
                <a:path w="2521" h="5861" extrusionOk="0">
                  <a:moveTo>
                    <a:pt x="1261" y="1"/>
                  </a:moveTo>
                  <a:cubicBezTo>
                    <a:pt x="1009" y="1"/>
                    <a:pt x="820" y="190"/>
                    <a:pt x="820" y="410"/>
                  </a:cubicBezTo>
                  <a:lnTo>
                    <a:pt x="820" y="694"/>
                  </a:lnTo>
                  <a:cubicBezTo>
                    <a:pt x="347" y="851"/>
                    <a:pt x="1" y="1324"/>
                    <a:pt x="1" y="1891"/>
                  </a:cubicBezTo>
                  <a:cubicBezTo>
                    <a:pt x="1" y="2553"/>
                    <a:pt x="536" y="2931"/>
                    <a:pt x="977" y="3246"/>
                  </a:cubicBezTo>
                  <a:cubicBezTo>
                    <a:pt x="1292" y="3498"/>
                    <a:pt x="1639" y="3718"/>
                    <a:pt x="1639" y="3970"/>
                  </a:cubicBezTo>
                  <a:cubicBezTo>
                    <a:pt x="1639" y="4191"/>
                    <a:pt x="1450" y="4411"/>
                    <a:pt x="1261" y="4411"/>
                  </a:cubicBezTo>
                  <a:cubicBezTo>
                    <a:pt x="1040" y="4411"/>
                    <a:pt x="820" y="4191"/>
                    <a:pt x="820" y="3970"/>
                  </a:cubicBezTo>
                  <a:cubicBezTo>
                    <a:pt x="820" y="3718"/>
                    <a:pt x="631" y="3561"/>
                    <a:pt x="410" y="3561"/>
                  </a:cubicBezTo>
                  <a:cubicBezTo>
                    <a:pt x="221" y="3561"/>
                    <a:pt x="32" y="3781"/>
                    <a:pt x="32" y="3970"/>
                  </a:cubicBezTo>
                  <a:cubicBezTo>
                    <a:pt x="32" y="4506"/>
                    <a:pt x="379" y="4947"/>
                    <a:pt x="851" y="5136"/>
                  </a:cubicBezTo>
                  <a:lnTo>
                    <a:pt x="851" y="5419"/>
                  </a:lnTo>
                  <a:cubicBezTo>
                    <a:pt x="851" y="5671"/>
                    <a:pt x="1040" y="5861"/>
                    <a:pt x="1292" y="5861"/>
                  </a:cubicBezTo>
                  <a:cubicBezTo>
                    <a:pt x="1513" y="5861"/>
                    <a:pt x="1670" y="5671"/>
                    <a:pt x="1670" y="5419"/>
                  </a:cubicBezTo>
                  <a:lnTo>
                    <a:pt x="1670" y="5136"/>
                  </a:lnTo>
                  <a:cubicBezTo>
                    <a:pt x="2143" y="4978"/>
                    <a:pt x="2521" y="4506"/>
                    <a:pt x="2521" y="3970"/>
                  </a:cubicBezTo>
                  <a:cubicBezTo>
                    <a:pt x="2521" y="3309"/>
                    <a:pt x="1954" y="2899"/>
                    <a:pt x="1513" y="2584"/>
                  </a:cubicBezTo>
                  <a:cubicBezTo>
                    <a:pt x="1198" y="2363"/>
                    <a:pt x="851" y="2111"/>
                    <a:pt x="851" y="1891"/>
                  </a:cubicBezTo>
                  <a:cubicBezTo>
                    <a:pt x="851" y="1670"/>
                    <a:pt x="1040" y="1481"/>
                    <a:pt x="1261" y="1481"/>
                  </a:cubicBezTo>
                  <a:cubicBezTo>
                    <a:pt x="1481" y="1481"/>
                    <a:pt x="1639" y="1670"/>
                    <a:pt x="1639" y="1891"/>
                  </a:cubicBezTo>
                  <a:cubicBezTo>
                    <a:pt x="1639" y="2111"/>
                    <a:pt x="1828" y="2300"/>
                    <a:pt x="2080" y="2300"/>
                  </a:cubicBezTo>
                  <a:cubicBezTo>
                    <a:pt x="2300" y="2300"/>
                    <a:pt x="2458" y="2111"/>
                    <a:pt x="2458" y="1891"/>
                  </a:cubicBezTo>
                  <a:cubicBezTo>
                    <a:pt x="2458" y="1324"/>
                    <a:pt x="2111" y="883"/>
                    <a:pt x="1639" y="694"/>
                  </a:cubicBezTo>
                  <a:lnTo>
                    <a:pt x="1639" y="410"/>
                  </a:lnTo>
                  <a:cubicBezTo>
                    <a:pt x="1639" y="190"/>
                    <a:pt x="1450" y="1"/>
                    <a:pt x="1261" y="1"/>
                  </a:cubicBezTo>
                  <a:close/>
                </a:path>
              </a:pathLst>
            </a:custGeom>
            <a:grpFill/>
            <a:ln>
              <a:noFill/>
            </a:ln>
          </p:spPr>
          <p:txBody>
            <a:bodyPr spcFirstLastPara="1" wrap="square" lIns="121900" tIns="121900" rIns="121900" bIns="121900" anchor="ctr" anchorCtr="0">
              <a:noAutofit/>
            </a:bodyPr>
            <a:lstStyle/>
            <a:p>
              <a:endParaRPr sz="2400"/>
            </a:p>
          </p:txBody>
        </p:sp>
      </p:grpSp>
      <p:sp>
        <p:nvSpPr>
          <p:cNvPr id="16" name="ZoneTexte 15">
            <a:extLst>
              <a:ext uri="{FF2B5EF4-FFF2-40B4-BE49-F238E27FC236}">
                <a16:creationId xmlns:a16="http://schemas.microsoft.com/office/drawing/2014/main" id="{5EC9572F-62A0-43D2-9A7B-60841D1A4817}"/>
              </a:ext>
            </a:extLst>
          </p:cNvPr>
          <p:cNvSpPr txBox="1"/>
          <p:nvPr/>
        </p:nvSpPr>
        <p:spPr>
          <a:xfrm>
            <a:off x="2785741" y="2512962"/>
            <a:ext cx="6396736" cy="830997"/>
          </a:xfrm>
          <a:prstGeom prst="rect">
            <a:avLst/>
          </a:prstGeom>
          <a:noFill/>
        </p:spPr>
        <p:txBody>
          <a:bodyPr wrap="square">
            <a:spAutoFit/>
          </a:bodyPr>
          <a:lstStyle/>
          <a:p>
            <a:pPr marL="380990" indent="-380990">
              <a:buFont typeface="Arial" panose="020B0604020202020204" pitchFamily="34" charset="0"/>
              <a:buChar char="•"/>
            </a:pPr>
            <a:r>
              <a:rPr lang="fr-FR" sz="2400" dirty="0"/>
              <a:t>Réfléchir avant de se lancer  : description précise et hypothèses utilisées</a:t>
            </a:r>
            <a:endParaRPr lang="fr-BE" sz="2400" dirty="0"/>
          </a:p>
        </p:txBody>
      </p:sp>
      <p:sp>
        <p:nvSpPr>
          <p:cNvPr id="5" name="Flèche : angle droit 4">
            <a:extLst>
              <a:ext uri="{FF2B5EF4-FFF2-40B4-BE49-F238E27FC236}">
                <a16:creationId xmlns:a16="http://schemas.microsoft.com/office/drawing/2014/main" id="{603AFBDC-2965-47EA-A7A8-E693A61BD6CE}"/>
              </a:ext>
            </a:extLst>
          </p:cNvPr>
          <p:cNvSpPr/>
          <p:nvPr/>
        </p:nvSpPr>
        <p:spPr>
          <a:xfrm rot="10800000" flipH="1">
            <a:off x="9516336" y="2622498"/>
            <a:ext cx="1231713" cy="1519701"/>
          </a:xfrm>
          <a:prstGeom prst="bentUpArrow">
            <a:avLst/>
          </a:prstGeom>
          <a:solidFill>
            <a:srgbClr val="41E0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sz="2400"/>
          </a:p>
        </p:txBody>
      </p:sp>
      <p:sp>
        <p:nvSpPr>
          <p:cNvPr id="27" name="Espace réservé du numéro de diapositive 26">
            <a:extLst>
              <a:ext uri="{FF2B5EF4-FFF2-40B4-BE49-F238E27FC236}">
                <a16:creationId xmlns:a16="http://schemas.microsoft.com/office/drawing/2014/main" id="{D1874300-25CA-4F79-8F23-04E183324424}"/>
              </a:ext>
            </a:extLst>
          </p:cNvPr>
          <p:cNvSpPr>
            <a:spLocks noGrp="1"/>
          </p:cNvSpPr>
          <p:nvPr>
            <p:ph type="sldNum" sz="quarter" idx="12"/>
          </p:nvPr>
        </p:nvSpPr>
        <p:spPr>
          <a:xfrm>
            <a:off x="8610600" y="6356350"/>
            <a:ext cx="2743200" cy="365125"/>
          </a:xfrm>
        </p:spPr>
        <p:txBody>
          <a:bodyPr/>
          <a:lstStyle/>
          <a:p>
            <a:fld id="{06202A7A-5F1C-490F-8066-CA71D5B86E48}" type="slidenum">
              <a:rPr lang="fr-BE" smtClean="0"/>
              <a:pPr/>
              <a:t>6</a:t>
            </a:fld>
            <a:endParaRPr lang="fr-BE"/>
          </a:p>
        </p:txBody>
      </p:sp>
      <p:sp>
        <p:nvSpPr>
          <p:cNvPr id="3" name="Espace réservé du pied de page 2">
            <a:extLst>
              <a:ext uri="{FF2B5EF4-FFF2-40B4-BE49-F238E27FC236}">
                <a16:creationId xmlns:a16="http://schemas.microsoft.com/office/drawing/2014/main" id="{4830A455-4B8F-064A-F698-A94B00C28214}"/>
              </a:ext>
            </a:extLst>
          </p:cNvPr>
          <p:cNvSpPr>
            <a:spLocks noGrp="1"/>
          </p:cNvSpPr>
          <p:nvPr>
            <p:ph type="ftr" sz="quarter" idx="11"/>
          </p:nvPr>
        </p:nvSpPr>
        <p:spPr/>
        <p:txBody>
          <a:bodyPr/>
          <a:lstStyle/>
          <a:p>
            <a:r>
              <a:rPr lang="fr-FR"/>
              <a:t>Absym 2023</a:t>
            </a:r>
          </a:p>
        </p:txBody>
      </p:sp>
    </p:spTree>
    <p:extLst>
      <p:ext uri="{BB962C8B-B14F-4D97-AF65-F5344CB8AC3E}">
        <p14:creationId xmlns:p14="http://schemas.microsoft.com/office/powerpoint/2010/main" val="2967960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42"/>
        <p:cNvGrpSpPr/>
        <p:nvPr/>
      </p:nvGrpSpPr>
      <p:grpSpPr>
        <a:xfrm>
          <a:off x="0" y="0"/>
          <a:ext cx="0" cy="0"/>
          <a:chOff x="0" y="0"/>
          <a:chExt cx="0" cy="0"/>
        </a:xfrm>
      </p:grpSpPr>
      <p:sp>
        <p:nvSpPr>
          <p:cNvPr id="543" name="Google Shape;543;p55"/>
          <p:cNvSpPr txBox="1">
            <a:spLocks noGrp="1"/>
          </p:cNvSpPr>
          <p:nvPr>
            <p:ph type="title"/>
          </p:nvPr>
        </p:nvSpPr>
        <p:spPr>
          <a:xfrm>
            <a:off x="960000" y="720000"/>
            <a:ext cx="4742400" cy="763600"/>
          </a:xfrm>
          <a:prstGeom prst="rect">
            <a:avLst/>
          </a:prstGeom>
        </p:spPr>
        <p:txBody>
          <a:bodyPr spcFirstLastPara="1" vert="horz" wrap="square" lIns="121900" tIns="121900" rIns="121900" bIns="121900" rtlCol="0" anchor="t" anchorCtr="0">
            <a:noAutofit/>
          </a:bodyPr>
          <a:lstStyle/>
          <a:p>
            <a:r>
              <a:rPr lang="en" dirty="0"/>
              <a:t>Apport</a:t>
            </a:r>
            <a:endParaRPr dirty="0"/>
          </a:p>
        </p:txBody>
      </p:sp>
      <p:sp>
        <p:nvSpPr>
          <p:cNvPr id="2" name="ZoneTexte 1">
            <a:extLst>
              <a:ext uri="{FF2B5EF4-FFF2-40B4-BE49-F238E27FC236}">
                <a16:creationId xmlns:a16="http://schemas.microsoft.com/office/drawing/2014/main" id="{3973DD6E-265B-469A-B9B1-295C0B9D71D3}"/>
              </a:ext>
            </a:extLst>
          </p:cNvPr>
          <p:cNvSpPr txBox="1"/>
          <p:nvPr/>
        </p:nvSpPr>
        <p:spPr>
          <a:xfrm>
            <a:off x="3637729" y="1940680"/>
            <a:ext cx="6425272" cy="3416320"/>
          </a:xfrm>
          <a:prstGeom prst="rect">
            <a:avLst/>
          </a:prstGeom>
          <a:noFill/>
        </p:spPr>
        <p:txBody>
          <a:bodyPr wrap="square" rtlCol="0">
            <a:spAutoFit/>
          </a:bodyPr>
          <a:lstStyle/>
          <a:p>
            <a:pPr marL="380990" indent="-380990">
              <a:buFont typeface="Arial" panose="020B0604020202020204" pitchFamily="34" charset="0"/>
              <a:buChar char="•"/>
            </a:pPr>
            <a:r>
              <a:rPr lang="fr-BE" sz="2400" dirty="0"/>
              <a:t>Souscription intégrale &amp; libération intégrale (sauf disposition contraire des statuts)</a:t>
            </a:r>
          </a:p>
          <a:p>
            <a:pPr marL="380990" indent="-380990">
              <a:buFont typeface="Arial" panose="020B0604020202020204" pitchFamily="34" charset="0"/>
              <a:buChar char="•"/>
            </a:pPr>
            <a:endParaRPr lang="fr-BE" sz="2400" dirty="0"/>
          </a:p>
          <a:p>
            <a:pPr marL="380990" indent="-380990">
              <a:buFont typeface="Arial" panose="020B0604020202020204" pitchFamily="34" charset="0"/>
              <a:buChar char="•"/>
            </a:pPr>
            <a:r>
              <a:rPr lang="fr-BE" sz="2400" dirty="0"/>
              <a:t>Différents apports</a:t>
            </a:r>
          </a:p>
          <a:p>
            <a:pPr marL="838190" lvl="1" indent="-380990">
              <a:buFont typeface="Arial" panose="020B0604020202020204" pitchFamily="34" charset="0"/>
              <a:buChar char="•"/>
            </a:pPr>
            <a:r>
              <a:rPr lang="fr-BE" sz="2400" dirty="0"/>
              <a:t>Nature </a:t>
            </a:r>
          </a:p>
          <a:p>
            <a:pPr marL="838190" lvl="1" indent="-380990">
              <a:buFont typeface="Arial" panose="020B0604020202020204" pitchFamily="34" charset="0"/>
              <a:buChar char="•"/>
            </a:pPr>
            <a:r>
              <a:rPr lang="fr-BE" sz="2400" dirty="0"/>
              <a:t>Industrie </a:t>
            </a:r>
          </a:p>
          <a:p>
            <a:pPr marL="838190" lvl="1" indent="-380990">
              <a:buFont typeface="Arial" panose="020B0604020202020204" pitchFamily="34" charset="0"/>
              <a:buChar char="•"/>
            </a:pPr>
            <a:r>
              <a:rPr lang="fr-BE" sz="2400" dirty="0"/>
              <a:t>Numéraire</a:t>
            </a:r>
          </a:p>
          <a:p>
            <a:pPr lvl="1"/>
            <a:endParaRPr lang="fr-BE" sz="2400" dirty="0"/>
          </a:p>
        </p:txBody>
      </p:sp>
      <p:sp>
        <p:nvSpPr>
          <p:cNvPr id="4" name="Espace réservé du numéro de diapositive 3">
            <a:extLst>
              <a:ext uri="{FF2B5EF4-FFF2-40B4-BE49-F238E27FC236}">
                <a16:creationId xmlns:a16="http://schemas.microsoft.com/office/drawing/2014/main" id="{6CB3CD28-D8D5-4780-B54F-6E321C785077}"/>
              </a:ext>
            </a:extLst>
          </p:cNvPr>
          <p:cNvSpPr>
            <a:spLocks noGrp="1"/>
          </p:cNvSpPr>
          <p:nvPr>
            <p:ph type="sldNum" sz="quarter" idx="12"/>
          </p:nvPr>
        </p:nvSpPr>
        <p:spPr>
          <a:xfrm>
            <a:off x="8610600" y="6356350"/>
            <a:ext cx="2743200" cy="365125"/>
          </a:xfrm>
        </p:spPr>
        <p:txBody>
          <a:bodyPr/>
          <a:lstStyle/>
          <a:p>
            <a:fld id="{06202A7A-5F1C-490F-8066-CA71D5B86E48}" type="slidenum">
              <a:rPr lang="fr-BE" smtClean="0"/>
              <a:t>7</a:t>
            </a:fld>
            <a:endParaRPr lang="fr-BE"/>
          </a:p>
        </p:txBody>
      </p:sp>
      <p:grpSp>
        <p:nvGrpSpPr>
          <p:cNvPr id="10" name="Google Shape;10897;p77">
            <a:extLst>
              <a:ext uri="{FF2B5EF4-FFF2-40B4-BE49-F238E27FC236}">
                <a16:creationId xmlns:a16="http://schemas.microsoft.com/office/drawing/2014/main" id="{39BE7A45-94B7-4DF0-BD75-0378F1A51C92}"/>
              </a:ext>
            </a:extLst>
          </p:cNvPr>
          <p:cNvGrpSpPr>
            <a:grpSpLocks noChangeAspect="1"/>
          </p:cNvGrpSpPr>
          <p:nvPr/>
        </p:nvGrpSpPr>
        <p:grpSpPr>
          <a:xfrm>
            <a:off x="960001" y="2469000"/>
            <a:ext cx="2041532" cy="1920000"/>
            <a:chOff x="-4211975" y="2783850"/>
            <a:chExt cx="291450" cy="274100"/>
          </a:xfrm>
          <a:solidFill>
            <a:srgbClr val="41E09E"/>
          </a:solidFill>
        </p:grpSpPr>
        <p:sp>
          <p:nvSpPr>
            <p:cNvPr id="11" name="Google Shape;10898;p77">
              <a:extLst>
                <a:ext uri="{FF2B5EF4-FFF2-40B4-BE49-F238E27FC236}">
                  <a16:creationId xmlns:a16="http://schemas.microsoft.com/office/drawing/2014/main" id="{051A1271-4BE3-4F73-AA24-7E1AAC335631}"/>
                </a:ext>
              </a:extLst>
            </p:cNvPr>
            <p:cNvSpPr/>
            <p:nvPr/>
          </p:nvSpPr>
          <p:spPr>
            <a:xfrm>
              <a:off x="-4211975" y="2937125"/>
              <a:ext cx="291450" cy="120825"/>
            </a:xfrm>
            <a:custGeom>
              <a:avLst/>
              <a:gdLst/>
              <a:ahLst/>
              <a:cxnLst/>
              <a:rect l="l" t="t" r="r" b="b"/>
              <a:pathLst>
                <a:path w="11658" h="4833" extrusionOk="0">
                  <a:moveTo>
                    <a:pt x="978" y="706"/>
                  </a:moveTo>
                  <a:cubicBezTo>
                    <a:pt x="1167" y="706"/>
                    <a:pt x="1324" y="863"/>
                    <a:pt x="1324" y="1052"/>
                  </a:cubicBezTo>
                  <a:lnTo>
                    <a:pt x="1324" y="3762"/>
                  </a:lnTo>
                  <a:cubicBezTo>
                    <a:pt x="1324" y="3982"/>
                    <a:pt x="1167" y="4140"/>
                    <a:pt x="978" y="4140"/>
                  </a:cubicBezTo>
                  <a:lnTo>
                    <a:pt x="631" y="4140"/>
                  </a:lnTo>
                  <a:lnTo>
                    <a:pt x="631" y="706"/>
                  </a:lnTo>
                  <a:close/>
                  <a:moveTo>
                    <a:pt x="3866" y="717"/>
                  </a:moveTo>
                  <a:cubicBezTo>
                    <a:pt x="4374" y="717"/>
                    <a:pt x="4886" y="859"/>
                    <a:pt x="5325" y="1147"/>
                  </a:cubicBezTo>
                  <a:cubicBezTo>
                    <a:pt x="5672" y="1367"/>
                    <a:pt x="5703" y="1399"/>
                    <a:pt x="5829" y="1399"/>
                  </a:cubicBezTo>
                  <a:lnTo>
                    <a:pt x="7247" y="1399"/>
                  </a:lnTo>
                  <a:cubicBezTo>
                    <a:pt x="7436" y="1399"/>
                    <a:pt x="7594" y="1556"/>
                    <a:pt x="7594" y="1777"/>
                  </a:cubicBezTo>
                  <a:cubicBezTo>
                    <a:pt x="7594" y="1966"/>
                    <a:pt x="7436" y="2124"/>
                    <a:pt x="7247" y="2124"/>
                  </a:cubicBezTo>
                  <a:lnTo>
                    <a:pt x="4758" y="2124"/>
                  </a:lnTo>
                  <a:cubicBezTo>
                    <a:pt x="4380" y="2124"/>
                    <a:pt x="4034" y="2344"/>
                    <a:pt x="3845" y="2659"/>
                  </a:cubicBezTo>
                  <a:cubicBezTo>
                    <a:pt x="3782" y="2817"/>
                    <a:pt x="3845" y="3069"/>
                    <a:pt x="4002" y="3132"/>
                  </a:cubicBezTo>
                  <a:cubicBezTo>
                    <a:pt x="4045" y="3158"/>
                    <a:pt x="4096" y="3169"/>
                    <a:pt x="4148" y="3169"/>
                  </a:cubicBezTo>
                  <a:cubicBezTo>
                    <a:pt x="4284" y="3169"/>
                    <a:pt x="4429" y="3088"/>
                    <a:pt x="4475" y="2974"/>
                  </a:cubicBezTo>
                  <a:cubicBezTo>
                    <a:pt x="4538" y="2848"/>
                    <a:pt x="4632" y="2785"/>
                    <a:pt x="4790" y="2785"/>
                  </a:cubicBezTo>
                  <a:lnTo>
                    <a:pt x="7562" y="2785"/>
                  </a:lnTo>
                  <a:cubicBezTo>
                    <a:pt x="7783" y="2785"/>
                    <a:pt x="8003" y="2722"/>
                    <a:pt x="8192" y="2596"/>
                  </a:cubicBezTo>
                  <a:lnTo>
                    <a:pt x="10555" y="769"/>
                  </a:lnTo>
                  <a:cubicBezTo>
                    <a:pt x="10603" y="747"/>
                    <a:pt x="10649" y="737"/>
                    <a:pt x="10693" y="737"/>
                  </a:cubicBezTo>
                  <a:cubicBezTo>
                    <a:pt x="10969" y="737"/>
                    <a:pt x="11146" y="1123"/>
                    <a:pt x="10902" y="1367"/>
                  </a:cubicBezTo>
                  <a:cubicBezTo>
                    <a:pt x="10844" y="1406"/>
                    <a:pt x="10817" y="1419"/>
                    <a:pt x="10805" y="1419"/>
                  </a:cubicBezTo>
                  <a:cubicBezTo>
                    <a:pt x="10780" y="1419"/>
                    <a:pt x="10836" y="1354"/>
                    <a:pt x="10826" y="1354"/>
                  </a:cubicBezTo>
                  <a:cubicBezTo>
                    <a:pt x="10804" y="1354"/>
                    <a:pt x="10447" y="1686"/>
                    <a:pt x="8066" y="3856"/>
                  </a:cubicBezTo>
                  <a:cubicBezTo>
                    <a:pt x="7877" y="4014"/>
                    <a:pt x="7625" y="4140"/>
                    <a:pt x="7373" y="4140"/>
                  </a:cubicBezTo>
                  <a:lnTo>
                    <a:pt x="3435" y="4140"/>
                  </a:lnTo>
                  <a:cubicBezTo>
                    <a:pt x="2962" y="4140"/>
                    <a:pt x="2490" y="4014"/>
                    <a:pt x="2049" y="3825"/>
                  </a:cubicBezTo>
                  <a:lnTo>
                    <a:pt x="2049" y="1399"/>
                  </a:lnTo>
                  <a:lnTo>
                    <a:pt x="2332" y="1210"/>
                  </a:lnTo>
                  <a:cubicBezTo>
                    <a:pt x="2774" y="883"/>
                    <a:pt x="3318" y="717"/>
                    <a:pt x="3866" y="717"/>
                  </a:cubicBezTo>
                  <a:close/>
                  <a:moveTo>
                    <a:pt x="3817" y="0"/>
                  </a:moveTo>
                  <a:cubicBezTo>
                    <a:pt x="3151" y="0"/>
                    <a:pt x="2491" y="205"/>
                    <a:pt x="1923" y="611"/>
                  </a:cubicBezTo>
                  <a:cubicBezTo>
                    <a:pt x="1765" y="265"/>
                    <a:pt x="1419" y="13"/>
                    <a:pt x="1009" y="13"/>
                  </a:cubicBezTo>
                  <a:lnTo>
                    <a:pt x="348" y="13"/>
                  </a:lnTo>
                  <a:cubicBezTo>
                    <a:pt x="159" y="13"/>
                    <a:pt x="1" y="170"/>
                    <a:pt x="1" y="391"/>
                  </a:cubicBezTo>
                  <a:lnTo>
                    <a:pt x="1" y="4486"/>
                  </a:lnTo>
                  <a:cubicBezTo>
                    <a:pt x="1" y="4675"/>
                    <a:pt x="159" y="4833"/>
                    <a:pt x="348" y="4833"/>
                  </a:cubicBezTo>
                  <a:lnTo>
                    <a:pt x="1009" y="4833"/>
                  </a:lnTo>
                  <a:cubicBezTo>
                    <a:pt x="1324" y="4833"/>
                    <a:pt x="1608" y="4675"/>
                    <a:pt x="1797" y="4486"/>
                  </a:cubicBezTo>
                  <a:cubicBezTo>
                    <a:pt x="2332" y="4707"/>
                    <a:pt x="2868" y="4833"/>
                    <a:pt x="3435" y="4833"/>
                  </a:cubicBezTo>
                  <a:lnTo>
                    <a:pt x="7373" y="4833"/>
                  </a:lnTo>
                  <a:cubicBezTo>
                    <a:pt x="7783" y="4833"/>
                    <a:pt x="8192" y="4675"/>
                    <a:pt x="8507" y="4392"/>
                  </a:cubicBezTo>
                  <a:cubicBezTo>
                    <a:pt x="8539" y="4392"/>
                    <a:pt x="11217" y="1903"/>
                    <a:pt x="11248" y="1872"/>
                  </a:cubicBezTo>
                  <a:cubicBezTo>
                    <a:pt x="11406" y="1809"/>
                    <a:pt x="11658" y="1493"/>
                    <a:pt x="11658" y="1084"/>
                  </a:cubicBezTo>
                  <a:cubicBezTo>
                    <a:pt x="11658" y="454"/>
                    <a:pt x="11185" y="44"/>
                    <a:pt x="10618" y="44"/>
                  </a:cubicBezTo>
                  <a:cubicBezTo>
                    <a:pt x="10303" y="44"/>
                    <a:pt x="10051" y="202"/>
                    <a:pt x="9925" y="296"/>
                  </a:cubicBezTo>
                  <a:lnTo>
                    <a:pt x="8192" y="1619"/>
                  </a:lnTo>
                  <a:cubicBezTo>
                    <a:pt x="8098" y="1084"/>
                    <a:pt x="7688" y="706"/>
                    <a:pt x="7153" y="706"/>
                  </a:cubicBezTo>
                  <a:lnTo>
                    <a:pt x="5861" y="706"/>
                  </a:lnTo>
                  <a:lnTo>
                    <a:pt x="5640" y="548"/>
                  </a:lnTo>
                  <a:cubicBezTo>
                    <a:pt x="5075" y="182"/>
                    <a:pt x="4444" y="0"/>
                    <a:pt x="3817" y="0"/>
                  </a:cubicBezTo>
                  <a:close/>
                </a:path>
              </a:pathLst>
            </a:custGeom>
            <a:grpFill/>
            <a:ln>
              <a:noFill/>
            </a:ln>
          </p:spPr>
          <p:txBody>
            <a:bodyPr spcFirstLastPara="1" wrap="square" lIns="121900" tIns="121900" rIns="121900" bIns="121900" anchor="ctr" anchorCtr="0">
              <a:noAutofit/>
            </a:bodyPr>
            <a:lstStyle/>
            <a:p>
              <a:endParaRPr sz="2400"/>
            </a:p>
          </p:txBody>
        </p:sp>
        <p:sp>
          <p:nvSpPr>
            <p:cNvPr id="12" name="Google Shape;10899;p77">
              <a:extLst>
                <a:ext uri="{FF2B5EF4-FFF2-40B4-BE49-F238E27FC236}">
                  <a16:creationId xmlns:a16="http://schemas.microsoft.com/office/drawing/2014/main" id="{88470E19-295E-4640-B405-39A938C7EEF0}"/>
                </a:ext>
              </a:extLst>
            </p:cNvPr>
            <p:cNvSpPr/>
            <p:nvPr/>
          </p:nvSpPr>
          <p:spPr>
            <a:xfrm>
              <a:off x="-4109575" y="2783850"/>
              <a:ext cx="153625" cy="154400"/>
            </a:xfrm>
            <a:custGeom>
              <a:avLst/>
              <a:gdLst/>
              <a:ahLst/>
              <a:cxnLst/>
              <a:rect l="l" t="t" r="r" b="b"/>
              <a:pathLst>
                <a:path w="6145" h="6176" extrusionOk="0">
                  <a:moveTo>
                    <a:pt x="3057" y="693"/>
                  </a:moveTo>
                  <a:cubicBezTo>
                    <a:pt x="4411" y="693"/>
                    <a:pt x="5482" y="1765"/>
                    <a:pt x="5482" y="3088"/>
                  </a:cubicBezTo>
                  <a:cubicBezTo>
                    <a:pt x="5482" y="4442"/>
                    <a:pt x="4411" y="5482"/>
                    <a:pt x="3057" y="5482"/>
                  </a:cubicBezTo>
                  <a:cubicBezTo>
                    <a:pt x="1733" y="5482"/>
                    <a:pt x="662" y="4442"/>
                    <a:pt x="662" y="3088"/>
                  </a:cubicBezTo>
                  <a:cubicBezTo>
                    <a:pt x="662" y="1765"/>
                    <a:pt x="1733" y="693"/>
                    <a:pt x="3057" y="693"/>
                  </a:cubicBezTo>
                  <a:close/>
                  <a:moveTo>
                    <a:pt x="3057" y="0"/>
                  </a:moveTo>
                  <a:cubicBezTo>
                    <a:pt x="1387" y="0"/>
                    <a:pt x="1" y="1387"/>
                    <a:pt x="1" y="3088"/>
                  </a:cubicBezTo>
                  <a:cubicBezTo>
                    <a:pt x="1" y="4789"/>
                    <a:pt x="1387" y="6175"/>
                    <a:pt x="3057" y="6175"/>
                  </a:cubicBezTo>
                  <a:cubicBezTo>
                    <a:pt x="4758" y="6175"/>
                    <a:pt x="6144" y="4789"/>
                    <a:pt x="6144" y="3088"/>
                  </a:cubicBezTo>
                  <a:cubicBezTo>
                    <a:pt x="6144" y="1387"/>
                    <a:pt x="4758" y="0"/>
                    <a:pt x="3057" y="0"/>
                  </a:cubicBezTo>
                  <a:close/>
                </a:path>
              </a:pathLst>
            </a:custGeom>
            <a:grpFill/>
            <a:ln>
              <a:noFill/>
            </a:ln>
          </p:spPr>
          <p:txBody>
            <a:bodyPr spcFirstLastPara="1" wrap="square" lIns="121900" tIns="121900" rIns="121900" bIns="121900" anchor="ctr" anchorCtr="0">
              <a:noAutofit/>
            </a:bodyPr>
            <a:lstStyle/>
            <a:p>
              <a:endParaRPr sz="2400"/>
            </a:p>
          </p:txBody>
        </p:sp>
        <p:sp>
          <p:nvSpPr>
            <p:cNvPr id="13" name="Google Shape;10900;p77">
              <a:extLst>
                <a:ext uri="{FF2B5EF4-FFF2-40B4-BE49-F238E27FC236}">
                  <a16:creationId xmlns:a16="http://schemas.microsoft.com/office/drawing/2014/main" id="{BB40C2B9-FE8A-41FF-BCC2-19EADAC30D80}"/>
                </a:ext>
              </a:extLst>
            </p:cNvPr>
            <p:cNvSpPr/>
            <p:nvPr/>
          </p:nvSpPr>
          <p:spPr>
            <a:xfrm>
              <a:off x="-4074925" y="2818500"/>
              <a:ext cx="84300" cy="85100"/>
            </a:xfrm>
            <a:custGeom>
              <a:avLst/>
              <a:gdLst/>
              <a:ahLst/>
              <a:cxnLst/>
              <a:rect l="l" t="t" r="r" b="b"/>
              <a:pathLst>
                <a:path w="3372" h="3404" extrusionOk="0">
                  <a:moveTo>
                    <a:pt x="1671" y="631"/>
                  </a:moveTo>
                  <a:cubicBezTo>
                    <a:pt x="2238" y="631"/>
                    <a:pt x="2710" y="1103"/>
                    <a:pt x="2710" y="1670"/>
                  </a:cubicBezTo>
                  <a:cubicBezTo>
                    <a:pt x="2710" y="2206"/>
                    <a:pt x="2238" y="2678"/>
                    <a:pt x="1671" y="2678"/>
                  </a:cubicBezTo>
                  <a:cubicBezTo>
                    <a:pt x="1135" y="2678"/>
                    <a:pt x="662" y="2206"/>
                    <a:pt x="662" y="1670"/>
                  </a:cubicBezTo>
                  <a:cubicBezTo>
                    <a:pt x="662" y="1103"/>
                    <a:pt x="1135" y="631"/>
                    <a:pt x="1671" y="631"/>
                  </a:cubicBezTo>
                  <a:close/>
                  <a:moveTo>
                    <a:pt x="1671" y="1"/>
                  </a:moveTo>
                  <a:cubicBezTo>
                    <a:pt x="725" y="1"/>
                    <a:pt x="1" y="757"/>
                    <a:pt x="1" y="1702"/>
                  </a:cubicBezTo>
                  <a:cubicBezTo>
                    <a:pt x="1" y="2647"/>
                    <a:pt x="725" y="3403"/>
                    <a:pt x="1671" y="3403"/>
                  </a:cubicBezTo>
                  <a:cubicBezTo>
                    <a:pt x="2616" y="3403"/>
                    <a:pt x="3372" y="2647"/>
                    <a:pt x="3372" y="1702"/>
                  </a:cubicBezTo>
                  <a:cubicBezTo>
                    <a:pt x="3372" y="757"/>
                    <a:pt x="2616" y="1"/>
                    <a:pt x="1671" y="1"/>
                  </a:cubicBezTo>
                  <a:close/>
                </a:path>
              </a:pathLst>
            </a:custGeom>
            <a:grpFill/>
            <a:ln>
              <a:noFill/>
            </a:ln>
          </p:spPr>
          <p:txBody>
            <a:bodyPr spcFirstLastPara="1" wrap="square" lIns="121900" tIns="121900" rIns="121900" bIns="121900" anchor="ctr" anchorCtr="0">
              <a:noAutofit/>
            </a:bodyPr>
            <a:lstStyle/>
            <a:p>
              <a:endParaRPr sz="2400"/>
            </a:p>
          </p:txBody>
        </p:sp>
      </p:grpSp>
      <p:sp>
        <p:nvSpPr>
          <p:cNvPr id="3" name="Espace réservé du pied de page 2">
            <a:extLst>
              <a:ext uri="{FF2B5EF4-FFF2-40B4-BE49-F238E27FC236}">
                <a16:creationId xmlns:a16="http://schemas.microsoft.com/office/drawing/2014/main" id="{6CEBC631-A995-EE76-DDA5-608EF8949860}"/>
              </a:ext>
            </a:extLst>
          </p:cNvPr>
          <p:cNvSpPr>
            <a:spLocks noGrp="1"/>
          </p:cNvSpPr>
          <p:nvPr>
            <p:ph type="ftr" sz="quarter" idx="11"/>
          </p:nvPr>
        </p:nvSpPr>
        <p:spPr/>
        <p:txBody>
          <a:bodyPr/>
          <a:lstStyle/>
          <a:p>
            <a:r>
              <a:rPr lang="fr-FR"/>
              <a:t>Absym 2023</a:t>
            </a:r>
          </a:p>
        </p:txBody>
      </p:sp>
    </p:spTree>
    <p:extLst>
      <p:ext uri="{BB962C8B-B14F-4D97-AF65-F5344CB8AC3E}">
        <p14:creationId xmlns:p14="http://schemas.microsoft.com/office/powerpoint/2010/main" val="3844679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A1F469-19EA-B95C-70C7-CA96D25DC784}"/>
              </a:ext>
            </a:extLst>
          </p:cNvPr>
          <p:cNvSpPr>
            <a:spLocks noGrp="1"/>
          </p:cNvSpPr>
          <p:nvPr>
            <p:ph type="title"/>
          </p:nvPr>
        </p:nvSpPr>
        <p:spPr/>
        <p:txBody>
          <a:bodyPr/>
          <a:lstStyle/>
          <a:p>
            <a:r>
              <a:rPr lang="fr-FR" dirty="0"/>
              <a:t>Apport </a:t>
            </a:r>
          </a:p>
        </p:txBody>
      </p:sp>
      <p:graphicFrame>
        <p:nvGraphicFramePr>
          <p:cNvPr id="3" name="Diagramme 2">
            <a:extLst>
              <a:ext uri="{FF2B5EF4-FFF2-40B4-BE49-F238E27FC236}">
                <a16:creationId xmlns:a16="http://schemas.microsoft.com/office/drawing/2014/main" id="{4DDB0BCB-7361-6E01-43D5-F1871B9B9F08}"/>
              </a:ext>
            </a:extLst>
          </p:cNvPr>
          <p:cNvGraphicFramePr/>
          <p:nvPr>
            <p:extLst>
              <p:ext uri="{D42A27DB-BD31-4B8C-83A1-F6EECF244321}">
                <p14:modId xmlns:p14="http://schemas.microsoft.com/office/powerpoint/2010/main" val="2554476647"/>
              </p:ext>
            </p:extLst>
          </p:nvPr>
        </p:nvGraphicFramePr>
        <p:xfrm>
          <a:off x="936121" y="1828800"/>
          <a:ext cx="10319758" cy="43583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pied de page 3">
            <a:extLst>
              <a:ext uri="{FF2B5EF4-FFF2-40B4-BE49-F238E27FC236}">
                <a16:creationId xmlns:a16="http://schemas.microsoft.com/office/drawing/2014/main" id="{EC8F2840-089C-5380-6D0F-4A501B640C7A}"/>
              </a:ext>
            </a:extLst>
          </p:cNvPr>
          <p:cNvSpPr>
            <a:spLocks noGrp="1"/>
          </p:cNvSpPr>
          <p:nvPr>
            <p:ph type="ftr" sz="quarter" idx="11"/>
          </p:nvPr>
        </p:nvSpPr>
        <p:spPr/>
        <p:txBody>
          <a:bodyPr/>
          <a:lstStyle/>
          <a:p>
            <a:r>
              <a:rPr lang="fr-FR"/>
              <a:t>Absym 2023</a:t>
            </a:r>
          </a:p>
        </p:txBody>
      </p:sp>
      <p:sp>
        <p:nvSpPr>
          <p:cNvPr id="5" name="Espace réservé du numéro de diapositive 4">
            <a:extLst>
              <a:ext uri="{FF2B5EF4-FFF2-40B4-BE49-F238E27FC236}">
                <a16:creationId xmlns:a16="http://schemas.microsoft.com/office/drawing/2014/main" id="{63A2E5A1-1CA5-4E54-0B15-8040F06E15C6}"/>
              </a:ext>
            </a:extLst>
          </p:cNvPr>
          <p:cNvSpPr>
            <a:spLocks noGrp="1"/>
          </p:cNvSpPr>
          <p:nvPr>
            <p:ph type="sldNum" sz="quarter" idx="12"/>
          </p:nvPr>
        </p:nvSpPr>
        <p:spPr/>
        <p:txBody>
          <a:bodyPr/>
          <a:lstStyle/>
          <a:p>
            <a:fld id="{5675B87F-3722-4314-85C6-561A8E0CE2C2}" type="slidenum">
              <a:rPr lang="fr-FR" smtClean="0"/>
              <a:t>8</a:t>
            </a:fld>
            <a:endParaRPr lang="fr-FR"/>
          </a:p>
        </p:txBody>
      </p:sp>
    </p:spTree>
    <p:extLst>
      <p:ext uri="{BB962C8B-B14F-4D97-AF65-F5344CB8AC3E}">
        <p14:creationId xmlns:p14="http://schemas.microsoft.com/office/powerpoint/2010/main" val="3779390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42"/>
        <p:cNvGrpSpPr/>
        <p:nvPr/>
      </p:nvGrpSpPr>
      <p:grpSpPr>
        <a:xfrm>
          <a:off x="0" y="0"/>
          <a:ext cx="0" cy="0"/>
          <a:chOff x="0" y="0"/>
          <a:chExt cx="0" cy="0"/>
        </a:xfrm>
      </p:grpSpPr>
      <p:sp>
        <p:nvSpPr>
          <p:cNvPr id="543" name="Google Shape;543;p55"/>
          <p:cNvSpPr txBox="1">
            <a:spLocks noGrp="1"/>
          </p:cNvSpPr>
          <p:nvPr>
            <p:ph type="title"/>
          </p:nvPr>
        </p:nvSpPr>
        <p:spPr>
          <a:xfrm>
            <a:off x="960000" y="720000"/>
            <a:ext cx="4742400" cy="763600"/>
          </a:xfrm>
          <a:prstGeom prst="rect">
            <a:avLst/>
          </a:prstGeom>
        </p:spPr>
        <p:txBody>
          <a:bodyPr spcFirstLastPara="1" vert="horz" wrap="square" lIns="121900" tIns="121900" rIns="121900" bIns="121900" rtlCol="0" anchor="t" anchorCtr="0">
            <a:noAutofit/>
          </a:bodyPr>
          <a:lstStyle/>
          <a:p>
            <a:r>
              <a:rPr lang="en" dirty="0"/>
              <a:t>Quasi -apports</a:t>
            </a:r>
            <a:endParaRPr dirty="0"/>
          </a:p>
        </p:txBody>
      </p:sp>
      <p:sp>
        <p:nvSpPr>
          <p:cNvPr id="2" name="ZoneTexte 1">
            <a:extLst>
              <a:ext uri="{FF2B5EF4-FFF2-40B4-BE49-F238E27FC236}">
                <a16:creationId xmlns:a16="http://schemas.microsoft.com/office/drawing/2014/main" id="{3973DD6E-265B-469A-B9B1-295C0B9D71D3}"/>
              </a:ext>
            </a:extLst>
          </p:cNvPr>
          <p:cNvSpPr txBox="1"/>
          <p:nvPr/>
        </p:nvSpPr>
        <p:spPr>
          <a:xfrm>
            <a:off x="5295613" y="1875884"/>
            <a:ext cx="6425272" cy="4801314"/>
          </a:xfrm>
          <a:prstGeom prst="rect">
            <a:avLst/>
          </a:prstGeom>
          <a:noFill/>
        </p:spPr>
        <p:txBody>
          <a:bodyPr wrap="square" rtlCol="0">
            <a:spAutoFit/>
          </a:bodyPr>
          <a:lstStyle/>
          <a:p>
            <a:pPr marL="380990" indent="-380990">
              <a:buFont typeface="Arial" panose="020B0604020202020204" pitchFamily="34" charset="0"/>
              <a:buChar char="•"/>
            </a:pPr>
            <a:r>
              <a:rPr lang="fr-BE" dirty="0"/>
              <a:t>Cession (vente) d’un actif (clientèle?)</a:t>
            </a:r>
          </a:p>
          <a:p>
            <a:pPr marL="380990" indent="-380990">
              <a:buFont typeface="Arial" panose="020B0604020202020204" pitchFamily="34" charset="0"/>
              <a:buChar char="•"/>
            </a:pPr>
            <a:endParaRPr lang="fr-BE" dirty="0"/>
          </a:p>
          <a:p>
            <a:pPr marL="380990" indent="-380990">
              <a:buFont typeface="Arial" panose="020B0604020202020204" pitchFamily="34" charset="0"/>
              <a:buChar char="•"/>
            </a:pPr>
            <a:r>
              <a:rPr lang="fr-FR" dirty="0"/>
              <a:t>Bien appartenant à: </a:t>
            </a:r>
          </a:p>
          <a:p>
            <a:pPr marL="838190" lvl="1" indent="-380990">
              <a:buFont typeface="Arial" panose="020B0604020202020204" pitchFamily="34" charset="0"/>
              <a:buChar char="•"/>
            </a:pPr>
            <a:r>
              <a:rPr lang="fr-FR" dirty="0"/>
              <a:t>une personne qui a signé l'acte constitutif, </a:t>
            </a:r>
          </a:p>
          <a:p>
            <a:pPr marL="838190" lvl="1" indent="-380990">
              <a:buFont typeface="Arial" panose="020B0604020202020204" pitchFamily="34" charset="0"/>
              <a:buChar char="•"/>
            </a:pPr>
            <a:r>
              <a:rPr lang="fr-FR" dirty="0"/>
              <a:t>un administrateur, </a:t>
            </a:r>
          </a:p>
          <a:p>
            <a:pPr marL="838190" lvl="1" indent="-380990">
              <a:buFont typeface="Arial" panose="020B0604020202020204" pitchFamily="34" charset="0"/>
              <a:buChar char="•"/>
            </a:pPr>
            <a:r>
              <a:rPr lang="fr-FR" dirty="0"/>
              <a:t>un actionnaire</a:t>
            </a:r>
          </a:p>
          <a:p>
            <a:pPr marL="838190" lvl="1" indent="-380990">
              <a:buFont typeface="Arial" panose="020B0604020202020204" pitchFamily="34" charset="0"/>
              <a:buChar char="•"/>
            </a:pPr>
            <a:endParaRPr lang="fr-FR" dirty="0"/>
          </a:p>
          <a:p>
            <a:pPr marL="380990" indent="-380990">
              <a:buFont typeface="Arial" panose="020B0604020202020204" pitchFamily="34" charset="0"/>
              <a:buChar char="•"/>
            </a:pPr>
            <a:r>
              <a:rPr lang="fr-FR" dirty="0"/>
              <a:t>Que la société se propose d'acquérir dans un délai de </a:t>
            </a:r>
            <a:r>
              <a:rPr lang="fr-FR" b="1" dirty="0"/>
              <a:t>deux ans </a:t>
            </a:r>
            <a:r>
              <a:rPr lang="fr-FR" dirty="0"/>
              <a:t>à compter de l'acquisition de la personnalité juridique</a:t>
            </a:r>
            <a:endParaRPr lang="fr-BE" dirty="0"/>
          </a:p>
          <a:p>
            <a:pPr marL="380990" indent="-380990">
              <a:buFont typeface="Arial" panose="020B0604020202020204" pitchFamily="34" charset="0"/>
              <a:buChar char="•"/>
            </a:pPr>
            <a:endParaRPr lang="fr-BE" dirty="0"/>
          </a:p>
          <a:p>
            <a:pPr marL="380990" indent="-380990">
              <a:buFont typeface="Arial" panose="020B0604020202020204" pitchFamily="34" charset="0"/>
              <a:buChar char="•"/>
            </a:pPr>
            <a:r>
              <a:rPr lang="fr-BE" dirty="0"/>
              <a:t>SRL vs. SA</a:t>
            </a:r>
          </a:p>
          <a:p>
            <a:pPr marL="380990" indent="-380990">
              <a:buFont typeface="Arial" panose="020B0604020202020204" pitchFamily="34" charset="0"/>
              <a:buChar char="•"/>
            </a:pPr>
            <a:endParaRPr lang="fr-BE" dirty="0"/>
          </a:p>
          <a:p>
            <a:pPr marL="380990" indent="-380990">
              <a:buFont typeface="Arial" panose="020B0604020202020204" pitchFamily="34" charset="0"/>
              <a:buChar char="•"/>
            </a:pPr>
            <a:r>
              <a:rPr lang="fr-BE" dirty="0"/>
              <a:t>Rapport spécial de l’organe d’administration  - </a:t>
            </a:r>
            <a:r>
              <a:rPr lang="fr-BE" dirty="0" err="1"/>
              <a:t>cfr</a:t>
            </a:r>
            <a:r>
              <a:rPr lang="fr-BE" dirty="0"/>
              <a:t> apport.</a:t>
            </a:r>
          </a:p>
          <a:p>
            <a:pPr marL="380990" indent="-380990">
              <a:buFont typeface="Arial" panose="020B0604020202020204" pitchFamily="34" charset="0"/>
              <a:buChar char="•"/>
            </a:pPr>
            <a:endParaRPr lang="fr-BE" dirty="0"/>
          </a:p>
          <a:p>
            <a:pPr marL="380990" indent="-380990">
              <a:buFont typeface="Arial" panose="020B0604020202020204" pitchFamily="34" charset="0"/>
              <a:buChar char="•"/>
            </a:pPr>
            <a:endParaRPr lang="fr-BE" dirty="0"/>
          </a:p>
        </p:txBody>
      </p:sp>
      <p:sp>
        <p:nvSpPr>
          <p:cNvPr id="4" name="Espace réservé du numéro de diapositive 3">
            <a:extLst>
              <a:ext uri="{FF2B5EF4-FFF2-40B4-BE49-F238E27FC236}">
                <a16:creationId xmlns:a16="http://schemas.microsoft.com/office/drawing/2014/main" id="{6CB3CD28-D8D5-4780-B54F-6E321C785077}"/>
              </a:ext>
            </a:extLst>
          </p:cNvPr>
          <p:cNvSpPr>
            <a:spLocks noGrp="1"/>
          </p:cNvSpPr>
          <p:nvPr>
            <p:ph type="sldNum" sz="quarter" idx="12"/>
          </p:nvPr>
        </p:nvSpPr>
        <p:spPr>
          <a:xfrm>
            <a:off x="8610600" y="6356350"/>
            <a:ext cx="2743200" cy="365125"/>
          </a:xfrm>
        </p:spPr>
        <p:txBody>
          <a:bodyPr/>
          <a:lstStyle/>
          <a:p>
            <a:fld id="{06202A7A-5F1C-490F-8066-CA71D5B86E48}" type="slidenum">
              <a:rPr lang="fr-BE" smtClean="0"/>
              <a:t>9</a:t>
            </a:fld>
            <a:endParaRPr lang="fr-BE"/>
          </a:p>
        </p:txBody>
      </p:sp>
      <p:pic>
        <p:nvPicPr>
          <p:cNvPr id="5" name="Graphique 4" descr="Transférer avec un remplissage uni">
            <a:extLst>
              <a:ext uri="{FF2B5EF4-FFF2-40B4-BE49-F238E27FC236}">
                <a16:creationId xmlns:a16="http://schemas.microsoft.com/office/drawing/2014/main" id="{EEE500D4-3600-A6CC-A44E-6C5FC9F2F6D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57357" y="2706881"/>
            <a:ext cx="1800000" cy="1800000"/>
          </a:xfrm>
          <a:prstGeom prst="rect">
            <a:avLst/>
          </a:prstGeom>
        </p:spPr>
      </p:pic>
      <p:sp>
        <p:nvSpPr>
          <p:cNvPr id="3" name="Espace réservé du pied de page 2">
            <a:extLst>
              <a:ext uri="{FF2B5EF4-FFF2-40B4-BE49-F238E27FC236}">
                <a16:creationId xmlns:a16="http://schemas.microsoft.com/office/drawing/2014/main" id="{B2E42C8D-BD24-7ACE-059B-D2284AE553FA}"/>
              </a:ext>
            </a:extLst>
          </p:cNvPr>
          <p:cNvSpPr>
            <a:spLocks noGrp="1"/>
          </p:cNvSpPr>
          <p:nvPr>
            <p:ph type="ftr" sz="quarter" idx="11"/>
          </p:nvPr>
        </p:nvSpPr>
        <p:spPr/>
        <p:txBody>
          <a:bodyPr/>
          <a:lstStyle/>
          <a:p>
            <a:r>
              <a:rPr lang="fr-FR"/>
              <a:t>Absym 2023</a:t>
            </a:r>
          </a:p>
        </p:txBody>
      </p:sp>
    </p:spTree>
    <p:extLst>
      <p:ext uri="{BB962C8B-B14F-4D97-AF65-F5344CB8AC3E}">
        <p14:creationId xmlns:p14="http://schemas.microsoft.com/office/powerpoint/2010/main" val="78950089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ersonnalisé 3">
      <a:majorFont>
        <a:latin typeface="Open Sans"/>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478</Words>
  <Application>Microsoft Office PowerPoint</Application>
  <PresentationFormat>Grand écran</PresentationFormat>
  <Paragraphs>102</Paragraphs>
  <Slides>15</Slides>
  <Notes>5</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15</vt:i4>
      </vt:variant>
    </vt:vector>
  </HeadingPairs>
  <TitlesOfParts>
    <vt:vector size="21" baseType="lpstr">
      <vt:lpstr>Arial</vt:lpstr>
      <vt:lpstr>Calibri</vt:lpstr>
      <vt:lpstr>Open Sans</vt:lpstr>
      <vt:lpstr>Reem Kufi</vt:lpstr>
      <vt:lpstr>Symbol</vt:lpstr>
      <vt:lpstr>Thème Office</vt:lpstr>
      <vt:lpstr>Formalités liées à la création d’une société</vt:lpstr>
      <vt:lpstr>Code des sociétés &amp; associations</vt:lpstr>
      <vt:lpstr>Code des sociétés &amp; associations</vt:lpstr>
      <vt:lpstr>Statuts</vt:lpstr>
      <vt:lpstr>Plan financier</vt:lpstr>
      <vt:lpstr>Plan financier</vt:lpstr>
      <vt:lpstr>Apport</vt:lpstr>
      <vt:lpstr>Apport </vt:lpstr>
      <vt:lpstr>Quasi -apports</vt:lpstr>
      <vt:lpstr>Administratif &amp; co.</vt:lpstr>
      <vt:lpstr>Administratif &amp; co.</vt:lpstr>
      <vt:lpstr>Déontologie</vt:lpstr>
      <vt:lpstr>Déontologie</vt:lpstr>
      <vt:lpstr>Déontologie</vt:lpstr>
      <vt:lpstr>Merci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Formalités liées à la création d’une société</dc:title>
  <dc:creator>Florian Ernotte | avroy avocats</dc:creator>
  <cp:lastModifiedBy>Florian Ernotte | avroy avocats</cp:lastModifiedBy>
  <cp:revision>1</cp:revision>
  <dcterms:created xsi:type="dcterms:W3CDTF">2023-05-22T12:26:19Z</dcterms:created>
  <dcterms:modified xsi:type="dcterms:W3CDTF">2023-06-01T13:47:17Z</dcterms:modified>
</cp:coreProperties>
</file>