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theme/theme2.xml" ContentType="application/vnd.openxmlformats-officedocument.theme+xml"/>
  <Override PartName="/ppt/theme/theme3.xml" ContentType="application/vnd.openxmlformats-officedocument.theme+xml"/>
  <Override PartName="/ppt/ink/ink12.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14"/>
  </p:notesMasterIdLst>
  <p:sldIdLst>
    <p:sldId id="257" r:id="rId3"/>
    <p:sldId id="812" r:id="rId4"/>
    <p:sldId id="808" r:id="rId5"/>
    <p:sldId id="813" r:id="rId6"/>
    <p:sldId id="815" r:id="rId7"/>
    <p:sldId id="279" r:id="rId8"/>
    <p:sldId id="811" r:id="rId9"/>
    <p:sldId id="810" r:id="rId10"/>
    <p:sldId id="814" r:id="rId11"/>
    <p:sldId id="277" r:id="rId12"/>
    <p:sldId id="80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CC8"/>
    <a:srgbClr val="00AEEF"/>
    <a:srgbClr val="F3D03E"/>
    <a:srgbClr val="E4838E"/>
    <a:srgbClr val="9CAF88"/>
    <a:srgbClr val="945FFF"/>
    <a:srgbClr val="A6591F"/>
    <a:srgbClr val="6ED7B2"/>
    <a:srgbClr val="520044"/>
    <a:srgbClr val="991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7440" autoAdjust="0"/>
  </p:normalViewPr>
  <p:slideViewPr>
    <p:cSldViewPr snapToGrid="0">
      <p:cViewPr varScale="1">
        <p:scale>
          <a:sx n="82" d="100"/>
          <a:sy n="82" d="100"/>
        </p:scale>
        <p:origin x="490" y="326"/>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27T13:27:45.836"/>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0 3368 0 0,'0'0'0'0'0,"0"0"0"0"0,0 0-1074 0 0,0 0 247 0 0,0 0-419 0 0,0 0 1180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6-10T06:43:09.724"/>
    </inkml:context>
    <inkml:brush xml:id="br0">
      <inkml:brushProperty name="width" value="0.05" units="cm"/>
      <inkml:brushProperty name="height" value="0.05" units="cm"/>
    </inkml:brush>
  </inkml:definitions>
  <inkml:trace contextRef="#ctx0" brushRef="#br0">0 9 3024 0 0,'0'0'2048'0'0,"0"0"-1716"0"0,0 0-332 0 0,0 0-432 0 0,0 0-220 0 0,0 0-272 0 0,0 0 168 0 0,0 0 312 0 0,0 0 248 0 0,0 0 64 0 0,0 0-192 0 0,0-8-276 0 0,0 9-248 0 0,0 1 752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6-10T06:43:09.724"/>
    </inkml:context>
    <inkml:brush xml:id="br0">
      <inkml:brushProperty name="width" value="0.05" units="cm"/>
      <inkml:brushProperty name="height" value="0.05" units="cm"/>
    </inkml:brush>
  </inkml:definitions>
  <inkml:trace contextRef="#ctx0" brushRef="#br0">0 9 3024 0 0,'0'0'2048'0'0,"0"0"-1716"0"0,0 0-332 0 0,0 0-432 0 0,0 0-220 0 0,0 0-272 0 0,0 0 168 0 0,0 0 312 0 0,0 0 248 0 0,0 0 64 0 0,0 0-192 0 0,0-8-276 0 0,0 9-248 0 0,0 1 752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3-07T09:29:10.243"/>
    </inkml:context>
    <inkml:brush xml:id="br0">
      <inkml:brushProperty name="width" value="0.1" units="cm"/>
      <inkml:brushProperty name="height" value="0.1" units="cm"/>
      <inkml:brushProperty name="color" value="#AE198D"/>
      <inkml:brushProperty name="inkEffects" value="galaxy"/>
      <inkml:brushProperty name="anchorX" value="-2557.01929"/>
      <inkml:brushProperty name="anchorY" value="-2555.76611"/>
      <inkml:brushProperty name="scaleFactor" value="0.5"/>
    </inkml:brush>
  </inkml:definitions>
  <inkml:trace contextRef="#ctx0" brushRef="#br0">1 29 3907,'0'0'0,"4"-5"-224,3-1-486,-1 0-683,-2 1 128,0 2 1499,-2 1-834,-1 1 704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27T13:27:49.517"/>
    </inkml:context>
    <inkml:brush xml:id="br0">
      <inkml:brushProperty name="width" value="0.1" units="cm"/>
      <inkml:brushProperty name="height" value="0.1" units="cm"/>
      <inkml:brushProperty name="color" value="#AE198D"/>
      <inkml:brushProperty name="inkEffects" value="galaxy"/>
      <inkml:brushProperty name="anchorX" value="-1270"/>
      <inkml:brushProperty name="anchorY" value="-1270"/>
      <inkml:brushProperty name="scaleFactor" value="0.5"/>
    </inkml:brush>
  </inkml:definitions>
  <inkml:trace contextRef="#ctx0" brushRef="#br0">0 1 3476 0 0,'0'0'0'0'0,"0"0"0"0"0,0 0-924 0 0,0 0 373 0 0,0 0 79 0 0,0 0-84 0 0,0 0-188 0 0,0 0 592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1-31T14:25:20.426"/>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1 1088 0 0,'0'0'0'0'0,"0"0"-835"0"0,0 0 727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1-31T14:25:20.426"/>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1 1088 0 0,'0'0'0'0'0,"0"0"-835"0"0,0 0 727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1-31T14:25:20.426"/>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1 1088 0 0,'0'0'0'0'0,"0"0"-835"0"0,0 0 727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25T14:03:58.289"/>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2 10 1608 0 0,'0'0'0'0'0,"0"0"1012"0"0,0 0-910 0 0,0 0 153 0 0,0 0-431 0 0,0 0-257 0 0,0 0 82 0 0,0 0 204 0 0,0 0 69 0 0,0 0-2 0 0,2-3 1 0 0,-1 1 25 0 0,0 0-51 0 0,0 0-162 0 0,-2 2-311 0 0,-1 0-71 0 0,-1 1 782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6-10T06:43:09.713"/>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0 0 2876 0 0,'0'0'0'0'0,"0"0"104"0"0,0 0-228 0 0,0 0-295 0 0,0 0-18 0 0,0 0 150 0 0,0 0 143 0 0,0 0 93 0 0,0 0-100 0 0,0 0-367 0 0,0 0-156 0 0,0 0 580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6-10T06:43:09.723"/>
    </inkml:context>
    <inkml:brush xml:id="br0">
      <inkml:brushProperty name="width" value="0.05" units="cm"/>
      <inkml:brushProperty name="height" value="0.05" units="cm"/>
    </inkml:brush>
  </inkml:definitions>
  <inkml:trace contextRef="#ctx0" brushRef="#br0">1 1 1724 0 0,'0'0'276'0'0,"0"0"-276"0"0,0 0-384 0 0,0 0-60 0 0,0 0-28 0 0,0 0 164 0 0,0 0 228 0 0,0 0 32 0 0,0 0-140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6-10T06:43:09.724"/>
    </inkml:context>
    <inkml:brush xml:id="br0">
      <inkml:brushProperty name="width" value="0.05" units="cm"/>
      <inkml:brushProperty name="height" value="0.05" units="cm"/>
    </inkml:brush>
  </inkml:definitions>
  <inkml:trace contextRef="#ctx0" brushRef="#br0">0 9 3024 0 0,'0'0'2048'0'0,"0"0"-1716"0"0,0 0-332 0 0,0 0-432 0 0,0 0-220 0 0,0 0-272 0 0,0 0 168 0 0,0 0 312 0 0,0 0 248 0 0,0 0 64 0 0,0 0-192 0 0,0-8-276 0 0,0 9-248 0 0,0 1 752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1428FB-A586-4456-B3B9-9F68C4FE0B71}" type="datetimeFigureOut">
              <a:rPr lang="fr-BE" smtClean="0"/>
              <a:t>02-06-23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00B8D-BC28-4CD1-BF64-557E2B22C718}" type="slidenum">
              <a:rPr lang="fr-BE" smtClean="0"/>
              <a:t>‹N°›</a:t>
            </a:fld>
            <a:endParaRPr lang="fr-BE"/>
          </a:p>
        </p:txBody>
      </p:sp>
    </p:spTree>
    <p:extLst>
      <p:ext uri="{BB962C8B-B14F-4D97-AF65-F5344CB8AC3E}">
        <p14:creationId xmlns:p14="http://schemas.microsoft.com/office/powerpoint/2010/main" val="301073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Lorsque plusieurs personnes souhaitent travailler ensemble dans un même projet professionnel, la société peut-être un excellent moyen de structurer de manière équilibrée l’organisation du travail ainsi que la répartition des bénéfices.</a:t>
            </a:r>
          </a:p>
          <a:p>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Avant l’âge de 65 ans, si l’activité du pensionné dégage trop de bénéfices, il risque de voir sa pension amputée (en tout ou en partie). Pour palier à ce problème, beaucoup de pensionnés souhaitant exercer (ou poursuivre) une activité d’indépendant optent pour le passage en société.</a:t>
            </a:r>
          </a:p>
          <a:p>
            <a:br>
              <a:rPr lang="fr-FR" dirty="0"/>
            </a:br>
            <a:br>
              <a:rPr lang="fr-FR" dirty="0"/>
            </a:br>
            <a:r>
              <a:rPr lang="fr-FR" dirty="0"/>
              <a:t> Pour les plus-values de cessation réalisées ou constatées </a:t>
            </a:r>
            <a:r>
              <a:rPr lang="fr-FR" b="1" dirty="0"/>
              <a:t>à partir de 60 ans, </a:t>
            </a:r>
            <a:r>
              <a:rPr lang="fr-FR" dirty="0"/>
              <a:t>les taux de 16,5 et 33 % sont réduits à 10 %, y compris pour les plus-values de cessation sur des stocks et créances (art.   171, 2°, a CIR   92) .</a:t>
            </a:r>
          </a:p>
          <a:p>
            <a:endParaRPr lang="fr-FR" dirty="0"/>
          </a:p>
          <a:p>
            <a:r>
              <a:rPr lang="fr-FR" dirty="0"/>
              <a:t>Habituellement, pour conseiller un passage en société on parle de :</a:t>
            </a:r>
          </a:p>
          <a:p>
            <a:endParaRPr lang="fr-FR" dirty="0"/>
          </a:p>
          <a:p>
            <a:r>
              <a:rPr lang="fr-FR" sz="1200" b="0" i="0" kern="1200" dirty="0">
                <a:solidFill>
                  <a:schemeClr val="tx1"/>
                </a:solidFill>
                <a:effectLst/>
                <a:latin typeface="+mn-lt"/>
                <a:ea typeface="+mn-ea"/>
                <a:cs typeface="+mn-cs"/>
              </a:rPr>
              <a:t>CA minimum 55.000€</a:t>
            </a:r>
          </a:p>
          <a:p>
            <a:r>
              <a:rPr lang="fr-FR" sz="1200" b="0" i="0" kern="1200" dirty="0">
                <a:solidFill>
                  <a:schemeClr val="tx1"/>
                </a:solidFill>
                <a:effectLst/>
                <a:latin typeface="+mn-lt"/>
                <a:ea typeface="+mn-ea"/>
                <a:cs typeface="+mn-cs"/>
              </a:rPr>
              <a:t>Bénéfices/résultat d’environ 40.000€.</a:t>
            </a:r>
          </a:p>
          <a:p>
            <a:endParaRPr lang="fr-FR" dirty="0"/>
          </a:p>
          <a:p>
            <a:endParaRPr lang="fr-BE" dirty="0"/>
          </a:p>
        </p:txBody>
      </p:sp>
      <p:sp>
        <p:nvSpPr>
          <p:cNvPr id="4" name="Espace réservé du numéro de diapositive 3"/>
          <p:cNvSpPr>
            <a:spLocks noGrp="1"/>
          </p:cNvSpPr>
          <p:nvPr>
            <p:ph type="sldNum" sz="quarter" idx="5"/>
          </p:nvPr>
        </p:nvSpPr>
        <p:spPr/>
        <p:txBody>
          <a:bodyPr/>
          <a:lstStyle/>
          <a:p>
            <a:fld id="{8A800B8D-BC28-4CD1-BF64-557E2B22C718}" type="slidenum">
              <a:rPr lang="fr-BE" smtClean="0"/>
              <a:t>3</a:t>
            </a:fld>
            <a:endParaRPr lang="fr-BE"/>
          </a:p>
        </p:txBody>
      </p:sp>
    </p:spTree>
    <p:extLst>
      <p:ext uri="{BB962C8B-B14F-4D97-AF65-F5344CB8AC3E}">
        <p14:creationId xmlns:p14="http://schemas.microsoft.com/office/powerpoint/2010/main" val="416268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latin typeface="Roboto" panose="02000000000000000000" pitchFamily="2" charset="0"/>
                <a:ea typeface="Roboto" panose="02000000000000000000" pitchFamily="2" charset="0"/>
              </a:rPr>
              <a:t>AAB</a:t>
            </a:r>
          </a:p>
          <a:p>
            <a:r>
              <a:rPr lang="fr-FR" sz="1200" dirty="0">
                <a:latin typeface="Roboto" panose="02000000000000000000" pitchFamily="2" charset="0"/>
                <a:ea typeface="Roboto" panose="02000000000000000000" pitchFamily="2" charset="0"/>
              </a:rPr>
              <a:t>Si votre société consent à une autre société belge un avantage qui n’est pas normal ou habituel, le fisc ne peut en principe pas l’ajouter à ses revenus imposables. Si elle en recueille un et a encore des pertes fiscales, elle ne peut pas déduire celles-ci du montant de cet avantage.</a:t>
            </a:r>
          </a:p>
          <a:p>
            <a:endParaRPr lang="fr-FR" sz="1200" dirty="0">
              <a:latin typeface="Roboto" panose="02000000000000000000" pitchFamily="2" charset="0"/>
              <a:ea typeface="Roboto" panose="02000000000000000000" pitchFamily="2" charset="0"/>
            </a:endParaRPr>
          </a:p>
          <a:p>
            <a:r>
              <a:rPr lang="fr-FR" sz="1200" dirty="0">
                <a:latin typeface="Roboto" panose="02000000000000000000" pitchFamily="2" charset="0"/>
                <a:ea typeface="Roboto" panose="02000000000000000000" pitchFamily="2" charset="0"/>
              </a:rPr>
              <a:t>Règle des 4x4</a:t>
            </a:r>
          </a:p>
          <a:p>
            <a:endParaRPr lang="fr-FR" sz="1200" dirty="0">
              <a:latin typeface="Roboto" panose="02000000000000000000" pitchFamily="2" charset="0"/>
              <a:ea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Les plus-values de cessation d'activité </a:t>
            </a:r>
            <a:r>
              <a:rPr lang="fr-FR" sz="1200" b="1" i="0" kern="1200" dirty="0">
                <a:solidFill>
                  <a:schemeClr val="tx1"/>
                </a:solidFill>
                <a:effectLst/>
                <a:latin typeface="+mn-lt"/>
                <a:ea typeface="+mn-ea"/>
                <a:cs typeface="+mn-cs"/>
              </a:rPr>
              <a:t>sur les immobilisations incorporelles</a:t>
            </a:r>
            <a:r>
              <a:rPr lang="fr-FR" sz="1200" b="0" i="0" kern="1200" dirty="0">
                <a:solidFill>
                  <a:schemeClr val="tx1"/>
                </a:solidFill>
                <a:effectLst/>
                <a:latin typeface="+mn-lt"/>
                <a:ea typeface="+mn-ea"/>
                <a:cs typeface="+mn-cs"/>
              </a:rPr>
              <a:t> sont </a:t>
            </a:r>
            <a:r>
              <a:rPr lang="fr-FR" sz="1200" b="1" i="0" kern="1200" dirty="0">
                <a:solidFill>
                  <a:schemeClr val="tx1"/>
                </a:solidFill>
                <a:effectLst/>
                <a:latin typeface="+mn-lt"/>
                <a:ea typeface="+mn-ea"/>
                <a:cs typeface="+mn-cs"/>
              </a:rPr>
              <a:t>imposables séparément à 33%</a:t>
            </a:r>
            <a:r>
              <a:rPr lang="fr-FR" sz="1200" b="0" i="0" kern="1200" dirty="0">
                <a:solidFill>
                  <a:schemeClr val="tx1"/>
                </a:solidFill>
                <a:effectLst/>
                <a:latin typeface="+mn-lt"/>
                <a:ea typeface="+mn-ea"/>
                <a:cs typeface="+mn-cs"/>
              </a:rPr>
              <a:t> (dans la mesure où elles n'excèdent pas le bénéfice net ou le revenu des quatre années précédant la cessation d'activité - règle des 4x4). Toutefois, dans le cas d'une cessation à partir de 60 ans (ou au décès) et d'une cessation forcée, un taux distinct de 10 % s'applique également, mais vous devez tenir compte de la règle des 4x4. La partie de la plus-value de cessation qui dépasse la limite de la règle des 4x4 est imposée conjointement aux taux progressifs.</a:t>
            </a:r>
          </a:p>
          <a:p>
            <a:endParaRPr lang="fr-FR" sz="1200" dirty="0">
              <a:latin typeface="Roboto" panose="02000000000000000000" pitchFamily="2" charset="0"/>
              <a:ea typeface="Roboto" panose="02000000000000000000" pitchFamily="2" charset="0"/>
            </a:endParaRPr>
          </a:p>
          <a:p>
            <a:endParaRPr lang="fr-FR" sz="1200" dirty="0">
              <a:latin typeface="Roboto" panose="02000000000000000000" pitchFamily="2" charset="0"/>
              <a:ea typeface="Roboto" panose="02000000000000000000" pitchFamily="2" charset="0"/>
            </a:endParaRPr>
          </a:p>
          <a:p>
            <a:r>
              <a:rPr lang="fr-FR" sz="1200" dirty="0">
                <a:latin typeface="Roboto" panose="02000000000000000000" pitchFamily="2" charset="0"/>
                <a:ea typeface="Roboto" panose="02000000000000000000" pitchFamily="2" charset="0"/>
              </a:rPr>
              <a:t>l’article 442bis C.I.R</a:t>
            </a:r>
          </a:p>
          <a:p>
            <a:r>
              <a:rPr lang="fr-FR" sz="1200" b="0" i="0" kern="1200" dirty="0">
                <a:solidFill>
                  <a:schemeClr val="tx1"/>
                </a:solidFill>
                <a:effectLst/>
                <a:latin typeface="+mn-lt"/>
                <a:ea typeface="+mn-ea"/>
                <a:cs typeface="+mn-cs"/>
              </a:rPr>
              <a:t>Ce dernier a pour objectif d’empêcher les contribuables de céder leur fonds de commerce sans payer leurs dettes fiscales. Il est prévu une responsabilité solidaire du cessionnaire pour les dettes fiscales du cédant. Cette responsabilité joue à concurrence de la partie du prix de la cession que le cessionnaire a payée à son cocontractant sans disposer du certificat fiscal. De plus, la cession d’un fonds de commerce, d’une entreprise,…n’est opposable au receveur des contributions qu’à l’expiration d’un délai déterminé, à moins de satisfaire à certaines conditions.</a:t>
            </a:r>
            <a:endParaRPr lang="fr-BE" dirty="0"/>
          </a:p>
        </p:txBody>
      </p:sp>
      <p:sp>
        <p:nvSpPr>
          <p:cNvPr id="4" name="Espace réservé du numéro de diapositive 3"/>
          <p:cNvSpPr>
            <a:spLocks noGrp="1"/>
          </p:cNvSpPr>
          <p:nvPr>
            <p:ph type="sldNum" sz="quarter" idx="5"/>
          </p:nvPr>
        </p:nvSpPr>
        <p:spPr/>
        <p:txBody>
          <a:bodyPr/>
          <a:lstStyle/>
          <a:p>
            <a:fld id="{8A800B8D-BC28-4CD1-BF64-557E2B22C718}" type="slidenum">
              <a:rPr lang="fr-BE" smtClean="0"/>
              <a:t>5</a:t>
            </a:fld>
            <a:endParaRPr lang="fr-BE"/>
          </a:p>
        </p:txBody>
      </p:sp>
    </p:spTree>
    <p:extLst>
      <p:ext uri="{BB962C8B-B14F-4D97-AF65-F5344CB8AC3E}">
        <p14:creationId xmlns:p14="http://schemas.microsoft.com/office/powerpoint/2010/main" val="40751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8A800B8D-BC28-4CD1-BF64-557E2B22C718}" type="slidenum">
              <a:rPr lang="fr-BE" smtClean="0"/>
              <a:t>6</a:t>
            </a:fld>
            <a:endParaRPr lang="fr-BE"/>
          </a:p>
        </p:txBody>
      </p:sp>
    </p:spTree>
    <p:extLst>
      <p:ext uri="{BB962C8B-B14F-4D97-AF65-F5344CB8AC3E}">
        <p14:creationId xmlns:p14="http://schemas.microsoft.com/office/powerpoint/2010/main" val="3511762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3" Type="http://schemas.openxmlformats.org/officeDocument/2006/relationships/image" Target="../media/image11.png"/><Relationship Id="rId3" Type="http://schemas.openxmlformats.org/officeDocument/2006/relationships/image" Target="../media/image7.png"/><Relationship Id="rId12" Type="http://schemas.openxmlformats.org/officeDocument/2006/relationships/image" Target="../media/image2.png"/><Relationship Id="rId2" Type="http://schemas.openxmlformats.org/officeDocument/2006/relationships/customXml" Target="../ink/ink7.xml"/><Relationship Id="rId16" Type="http://schemas.openxmlformats.org/officeDocument/2006/relationships/image" Target="../media/image14.svg"/><Relationship Id="rId1" Type="http://schemas.openxmlformats.org/officeDocument/2006/relationships/slideMaster" Target="../slideMasters/slideMaster1.xml"/><Relationship Id="rId6" Type="http://schemas.openxmlformats.org/officeDocument/2006/relationships/customXml" Target="../ink/ink8.xml"/><Relationship Id="rId11" Type="http://schemas.openxmlformats.org/officeDocument/2006/relationships/customXml" Target="../ink/ink9.xml"/><Relationship Id="rId5" Type="http://schemas.openxmlformats.org/officeDocument/2006/relationships/image" Target="../media/image9.png"/><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image" Target="../media/image12.png"/><Relationship Id="rId14" Type="http://schemas.openxmlformats.org/officeDocument/2006/relationships/image" Target="../media/image12.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10.xml"/><Relationship Id="rId1" Type="http://schemas.openxmlformats.org/officeDocument/2006/relationships/slideMaster" Target="../slideMasters/slideMaster1.xml"/><Relationship Id="rId5" Type="http://schemas.openxmlformats.org/officeDocument/2006/relationships/image" Target="../media/image15.png"/><Relationship Id="rId4"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11.xml"/><Relationship Id="rId1" Type="http://schemas.openxmlformats.org/officeDocument/2006/relationships/slideMaster" Target="../slideMasters/slideMaster1.xml"/><Relationship Id="rId5" Type="http://schemas.openxmlformats.org/officeDocument/2006/relationships/image" Target="../media/image17.png"/><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ustomXml" Target="../ink/ink3.xml"/><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611.png"/></Relationships>
</file>

<file path=ppt/slideLayouts/_rels/slideLayout6.xml.rels><?xml version="1.0" encoding="UTF-8" standalone="yes"?>
<Relationships xmlns="http://schemas.openxmlformats.org/package/2006/relationships"><Relationship Id="rId2" Type="http://schemas.openxmlformats.org/officeDocument/2006/relationships/customXml" Target="../ink/ink4.xml"/><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61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11.png"/><Relationship Id="rId2" Type="http://schemas.openxmlformats.org/officeDocument/2006/relationships/customXml" Target="../ink/ink5.xml"/><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customXml" Target="../ink/ink6.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Diapositive de titre - Fonds Bleu">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63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 Texte Gauche + Graphique Droite">
    <p:spTree>
      <p:nvGrpSpPr>
        <p:cNvPr id="1" name=""/>
        <p:cNvGrpSpPr/>
        <p:nvPr/>
      </p:nvGrpSpPr>
      <p:grpSpPr>
        <a:xfrm>
          <a:off x="0" y="0"/>
          <a:ext cx="0" cy="0"/>
          <a:chOff x="0" y="0"/>
          <a:chExt cx="0" cy="0"/>
        </a:xfrm>
      </p:grpSpPr>
      <p:sp>
        <p:nvSpPr>
          <p:cNvPr id="9" name="Espace réservé du texte 2">
            <a:extLst>
              <a:ext uri="{FF2B5EF4-FFF2-40B4-BE49-F238E27FC236}">
                <a16:creationId xmlns:a16="http://schemas.microsoft.com/office/drawing/2014/main" id="{00571F2E-4980-45D0-999E-461F29510ABA}"/>
              </a:ext>
            </a:extLst>
          </p:cNvPr>
          <p:cNvSpPr>
            <a:spLocks noGrp="1"/>
          </p:cNvSpPr>
          <p:nvPr>
            <p:ph type="body" idx="14" hasCustomPrompt="1"/>
          </p:nvPr>
        </p:nvSpPr>
        <p:spPr>
          <a:xfrm>
            <a:off x="6672467" y="1785249"/>
            <a:ext cx="2429933" cy="221565"/>
          </a:xfrm>
        </p:spPr>
        <p:txBody>
          <a:bodyPr wrap="square" lIns="0" tIns="0" rIns="0" bIns="0">
            <a:spAutoFit/>
          </a:bodyPr>
          <a:lstStyle>
            <a:lvl1pPr marL="0" indent="0">
              <a:spcBef>
                <a:spcPts val="0"/>
              </a:spcBef>
              <a:buNone/>
              <a:defRPr sz="1600" b="1" cap="none" baseline="0">
                <a:solidFill>
                  <a:srgbClr val="143CC8"/>
                </a:solidFill>
              </a:defRPr>
            </a:lvl1pPr>
            <a:lvl2pPr marL="0" indent="0">
              <a:spcBef>
                <a:spcPts val="0"/>
              </a:spcBef>
              <a:buNone/>
              <a:defRPr sz="1600" b="1">
                <a:solidFill>
                  <a:schemeClr val="tx1"/>
                </a:solidFill>
              </a:defRPr>
            </a:lvl2pPr>
            <a:lvl3pPr marL="0" indent="0">
              <a:spcBef>
                <a:spcPts val="0"/>
              </a:spcBef>
              <a:buNone/>
              <a:defRPr sz="1600" b="1">
                <a:solidFill>
                  <a:schemeClr val="tx1"/>
                </a:solidFill>
              </a:defRPr>
            </a:lvl3pPr>
            <a:lvl4pPr marL="0" indent="0">
              <a:spcBef>
                <a:spcPts val="0"/>
              </a:spcBef>
              <a:buNone/>
              <a:defRPr sz="1600" b="1">
                <a:solidFill>
                  <a:schemeClr val="tx1"/>
                </a:solidFill>
              </a:defRPr>
            </a:lvl4pPr>
            <a:lvl5pPr marL="0" indent="0">
              <a:spcBef>
                <a:spcPts val="0"/>
              </a:spcBef>
              <a:buNone/>
              <a:defRPr sz="1600" b="1">
                <a:solidFill>
                  <a:schemeClr val="tx1"/>
                </a:solidFill>
              </a:defRPr>
            </a:lvl5pPr>
            <a:lvl6pPr marL="0" indent="0">
              <a:spcBef>
                <a:spcPts val="0"/>
              </a:spcBef>
              <a:buNone/>
              <a:defRPr sz="1600" b="1">
                <a:solidFill>
                  <a:schemeClr val="tx1"/>
                </a:solidFill>
              </a:defRPr>
            </a:lvl6pPr>
            <a:lvl7pPr marL="0" indent="0">
              <a:spcBef>
                <a:spcPts val="0"/>
              </a:spcBef>
              <a:buNone/>
              <a:defRPr sz="1600" b="1">
                <a:solidFill>
                  <a:schemeClr val="tx1"/>
                </a:solidFill>
              </a:defRPr>
            </a:lvl7pPr>
            <a:lvl8pPr marL="0" indent="0">
              <a:spcBef>
                <a:spcPts val="0"/>
              </a:spcBef>
              <a:buNone/>
              <a:defRPr sz="1600" b="1">
                <a:solidFill>
                  <a:schemeClr val="tx1"/>
                </a:solidFill>
              </a:defRPr>
            </a:lvl8pPr>
            <a:lvl9pPr marL="0" indent="0">
              <a:spcBef>
                <a:spcPts val="0"/>
              </a:spcBef>
              <a:buNone/>
              <a:defRPr sz="1600" b="1">
                <a:solidFill>
                  <a:schemeClr val="tx1"/>
                </a:solidFill>
              </a:defRPr>
            </a:lvl9pPr>
          </a:lstStyle>
          <a:p>
            <a:pPr lvl="0"/>
            <a:r>
              <a:rPr lang="fr-FR" dirty="0"/>
              <a:t>Titre du graphique</a:t>
            </a:r>
          </a:p>
        </p:txBody>
      </p:sp>
      <p:sp>
        <p:nvSpPr>
          <p:cNvPr id="16" name="Espace réservé du graphique 12">
            <a:extLst>
              <a:ext uri="{FF2B5EF4-FFF2-40B4-BE49-F238E27FC236}">
                <a16:creationId xmlns:a16="http://schemas.microsoft.com/office/drawing/2014/main" id="{B9B89067-BDD8-4B35-B6A0-8D4F5F88682C}"/>
              </a:ext>
            </a:extLst>
          </p:cNvPr>
          <p:cNvSpPr>
            <a:spLocks noGrp="1"/>
          </p:cNvSpPr>
          <p:nvPr>
            <p:ph type="chart" sz="quarter" idx="16"/>
          </p:nvPr>
        </p:nvSpPr>
        <p:spPr>
          <a:xfrm>
            <a:off x="6672468" y="2136394"/>
            <a:ext cx="4532045" cy="3886581"/>
          </a:xfrm>
        </p:spPr>
        <p:txBody>
          <a:bodyPr/>
          <a:lstStyle/>
          <a:p>
            <a:r>
              <a:rPr lang="fr-FR"/>
              <a:t>Cliquez sur l'icône pour ajouter un graphique</a:t>
            </a:r>
            <a:endParaRPr lang="fr-BE"/>
          </a:p>
        </p:txBody>
      </p:sp>
      <p:sp>
        <p:nvSpPr>
          <p:cNvPr id="7" name="Espace réservé du texte 8">
            <a:extLst>
              <a:ext uri="{FF2B5EF4-FFF2-40B4-BE49-F238E27FC236}">
                <a16:creationId xmlns:a16="http://schemas.microsoft.com/office/drawing/2014/main" id="{79799564-203B-4A5B-9593-EDFA5B7527C7}"/>
              </a:ext>
            </a:extLst>
          </p:cNvPr>
          <p:cNvSpPr>
            <a:spLocks noGrp="1"/>
          </p:cNvSpPr>
          <p:nvPr>
            <p:ph type="body" sz="quarter" idx="17"/>
          </p:nvPr>
        </p:nvSpPr>
        <p:spPr>
          <a:xfrm>
            <a:off x="763588" y="1789315"/>
            <a:ext cx="5332411" cy="357533"/>
          </a:xfrm>
        </p:spPr>
        <p:txBody>
          <a:bodyPr/>
          <a:lstStyle>
            <a:lvl1pPr>
              <a:spcBef>
                <a:spcPts val="0"/>
              </a:spcBef>
              <a:defRPr baseline="0"/>
            </a:lvl1pPr>
          </a:lstStyle>
          <a:p>
            <a:pPr lvl="0"/>
            <a:r>
              <a:rPr lang="fr-FR" dirty="0"/>
              <a:t>Cliquez pour modifier les styles du texte du masque</a:t>
            </a:r>
          </a:p>
        </p:txBody>
      </p:sp>
      <p:sp>
        <p:nvSpPr>
          <p:cNvPr id="8" name="Espace réservé du texte 13">
            <a:extLst>
              <a:ext uri="{FF2B5EF4-FFF2-40B4-BE49-F238E27FC236}">
                <a16:creationId xmlns:a16="http://schemas.microsoft.com/office/drawing/2014/main" id="{32A50F2E-1A2A-4DF7-AC2B-291C5D2372AE}"/>
              </a:ext>
            </a:extLst>
          </p:cNvPr>
          <p:cNvSpPr>
            <a:spLocks noGrp="1"/>
          </p:cNvSpPr>
          <p:nvPr>
            <p:ph type="body" sz="quarter" idx="18"/>
          </p:nvPr>
        </p:nvSpPr>
        <p:spPr>
          <a:xfrm>
            <a:off x="763588" y="2534478"/>
            <a:ext cx="5332411" cy="3498642"/>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0" name="Espace réservé du texte 9">
            <a:extLst>
              <a:ext uri="{FF2B5EF4-FFF2-40B4-BE49-F238E27FC236}">
                <a16:creationId xmlns:a16="http://schemas.microsoft.com/office/drawing/2014/main" id="{D7AAE24B-1434-4880-925C-7612C732B329}"/>
              </a:ext>
            </a:extLst>
          </p:cNvPr>
          <p:cNvSpPr>
            <a:spLocks noGrp="1"/>
          </p:cNvSpPr>
          <p:nvPr>
            <p:ph type="body" sz="quarter" idx="19" hasCustomPrompt="1"/>
          </p:nvPr>
        </p:nvSpPr>
        <p:spPr>
          <a:xfrm>
            <a:off x="763588" y="360000"/>
            <a:ext cx="10440925"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1648684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 Texte Gauche + Graphique Droite">
    <p:spTree>
      <p:nvGrpSpPr>
        <p:cNvPr id="1" name=""/>
        <p:cNvGrpSpPr/>
        <p:nvPr/>
      </p:nvGrpSpPr>
      <p:grpSpPr>
        <a:xfrm>
          <a:off x="0" y="0"/>
          <a:ext cx="0" cy="0"/>
          <a:chOff x="0" y="0"/>
          <a:chExt cx="0" cy="0"/>
        </a:xfrm>
      </p:grpSpPr>
      <p:sp>
        <p:nvSpPr>
          <p:cNvPr id="7" name="Espace réservé du texte 8">
            <a:extLst>
              <a:ext uri="{FF2B5EF4-FFF2-40B4-BE49-F238E27FC236}">
                <a16:creationId xmlns:a16="http://schemas.microsoft.com/office/drawing/2014/main" id="{79799564-203B-4A5B-9593-EDFA5B7527C7}"/>
              </a:ext>
            </a:extLst>
          </p:cNvPr>
          <p:cNvSpPr>
            <a:spLocks noGrp="1"/>
          </p:cNvSpPr>
          <p:nvPr>
            <p:ph type="body" sz="quarter" idx="17"/>
          </p:nvPr>
        </p:nvSpPr>
        <p:spPr>
          <a:xfrm>
            <a:off x="763588" y="1789315"/>
            <a:ext cx="10233596" cy="357533"/>
          </a:xfrm>
        </p:spPr>
        <p:txBody>
          <a:bodyPr/>
          <a:lstStyle>
            <a:lvl1pPr>
              <a:spcBef>
                <a:spcPts val="0"/>
              </a:spcBef>
              <a:defRPr baseline="0"/>
            </a:lvl1pPr>
          </a:lstStyle>
          <a:p>
            <a:pPr lvl="0"/>
            <a:r>
              <a:rPr lang="fr-FR" dirty="0"/>
              <a:t>Cliquez pour modifier les styles du texte du masque</a:t>
            </a:r>
          </a:p>
        </p:txBody>
      </p:sp>
      <p:sp>
        <p:nvSpPr>
          <p:cNvPr id="8" name="Espace réservé du texte 13">
            <a:extLst>
              <a:ext uri="{FF2B5EF4-FFF2-40B4-BE49-F238E27FC236}">
                <a16:creationId xmlns:a16="http://schemas.microsoft.com/office/drawing/2014/main" id="{32A50F2E-1A2A-4DF7-AC2B-291C5D2372AE}"/>
              </a:ext>
            </a:extLst>
          </p:cNvPr>
          <p:cNvSpPr>
            <a:spLocks noGrp="1"/>
          </p:cNvSpPr>
          <p:nvPr>
            <p:ph type="body" sz="quarter" idx="18"/>
          </p:nvPr>
        </p:nvSpPr>
        <p:spPr>
          <a:xfrm>
            <a:off x="763588" y="2731008"/>
            <a:ext cx="5332411" cy="3228960"/>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0" name="Espace réservé du texte 9">
            <a:extLst>
              <a:ext uri="{FF2B5EF4-FFF2-40B4-BE49-F238E27FC236}">
                <a16:creationId xmlns:a16="http://schemas.microsoft.com/office/drawing/2014/main" id="{D7AAE24B-1434-4880-925C-7612C732B329}"/>
              </a:ext>
            </a:extLst>
          </p:cNvPr>
          <p:cNvSpPr>
            <a:spLocks noGrp="1"/>
          </p:cNvSpPr>
          <p:nvPr>
            <p:ph type="body" sz="quarter" idx="19"/>
          </p:nvPr>
        </p:nvSpPr>
        <p:spPr>
          <a:xfrm>
            <a:off x="763588" y="360000"/>
            <a:ext cx="10233596" cy="1152525"/>
          </a:xfrm>
        </p:spPr>
        <p:txBody>
          <a:bodyPr/>
          <a:lstStyle>
            <a:lvl1pPr>
              <a:defRPr sz="3200" baseline="0">
                <a:solidFill>
                  <a:srgbClr val="143CC8"/>
                </a:solidFill>
              </a:defRPr>
            </a:lvl1pPr>
          </a:lstStyle>
          <a:p>
            <a:pPr lvl="0"/>
            <a:r>
              <a:rPr lang="fr-FR" dirty="0"/>
              <a:t>Cliquez pour modifier les styles du texte du masque</a:t>
            </a:r>
          </a:p>
        </p:txBody>
      </p:sp>
      <p:sp>
        <p:nvSpPr>
          <p:cNvPr id="11" name="Espace réservé pour une image  4">
            <a:extLst>
              <a:ext uri="{FF2B5EF4-FFF2-40B4-BE49-F238E27FC236}">
                <a16:creationId xmlns:a16="http://schemas.microsoft.com/office/drawing/2014/main" id="{4B20A433-0AB5-4BD7-8927-937F5E122A80}"/>
              </a:ext>
            </a:extLst>
          </p:cNvPr>
          <p:cNvSpPr>
            <a:spLocks noGrp="1"/>
          </p:cNvSpPr>
          <p:nvPr>
            <p:ph type="pic" sz="quarter" idx="13"/>
          </p:nvPr>
        </p:nvSpPr>
        <p:spPr>
          <a:xfrm>
            <a:off x="6893207" y="2731008"/>
            <a:ext cx="5306011" cy="3228960"/>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Tree>
    <p:extLst>
      <p:ext uri="{BB962C8B-B14F-4D97-AF65-F5344CB8AC3E}">
        <p14:creationId xmlns:p14="http://schemas.microsoft.com/office/powerpoint/2010/main" val="2690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 Texte Gauche + Photo Droite - V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7109EC-4147-4859-BB6A-2644611599AB}"/>
              </a:ext>
            </a:extLst>
          </p:cNvPr>
          <p:cNvSpPr/>
          <p:nvPr userDrawn="1"/>
        </p:nvSpPr>
        <p:spPr>
          <a:xfrm>
            <a:off x="0" y="0"/>
            <a:ext cx="6096000" cy="6370984"/>
          </a:xfrm>
          <a:prstGeom prst="rect">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Espace réservé pour une image  4">
            <a:extLst>
              <a:ext uri="{FF2B5EF4-FFF2-40B4-BE49-F238E27FC236}">
                <a16:creationId xmlns:a16="http://schemas.microsoft.com/office/drawing/2014/main" id="{250067BE-4FE1-4F0E-94AC-EA7363E8114B}"/>
              </a:ext>
            </a:extLst>
          </p:cNvPr>
          <p:cNvSpPr>
            <a:spLocks noGrp="1"/>
          </p:cNvSpPr>
          <p:nvPr>
            <p:ph type="pic" sz="quarter" idx="13"/>
          </p:nvPr>
        </p:nvSpPr>
        <p:spPr>
          <a:xfrm>
            <a:off x="6096001" y="1"/>
            <a:ext cx="6095999" cy="6858000"/>
          </a:xfrm>
        </p:spPr>
        <p:txBody>
          <a:bodyPr/>
          <a:lstStyle>
            <a:lvl1pPr marL="0" indent="0" algn="ctr">
              <a:buNone/>
              <a:defRPr>
                <a:solidFill>
                  <a:srgbClr val="143CC8"/>
                </a:solidFill>
              </a:defRPr>
            </a:lvl1pPr>
          </a:lstStyle>
          <a:p>
            <a:endParaRPr lang="fr-FR" dirty="0"/>
          </a:p>
          <a:p>
            <a:r>
              <a:rPr lang="fr-FR" dirty="0"/>
              <a:t>Cliquez sur l'icône pour ajouter une image</a:t>
            </a:r>
            <a:endParaRPr lang="fr-BE" dirty="0"/>
          </a:p>
        </p:txBody>
      </p:sp>
      <p:sp>
        <p:nvSpPr>
          <p:cNvPr id="8" name="Espace réservé du texte 13">
            <a:extLst>
              <a:ext uri="{FF2B5EF4-FFF2-40B4-BE49-F238E27FC236}">
                <a16:creationId xmlns:a16="http://schemas.microsoft.com/office/drawing/2014/main" id="{FF340223-06BC-411A-846B-D2D133D01175}"/>
              </a:ext>
            </a:extLst>
          </p:cNvPr>
          <p:cNvSpPr>
            <a:spLocks noGrp="1"/>
          </p:cNvSpPr>
          <p:nvPr>
            <p:ph type="body" sz="quarter" idx="17"/>
          </p:nvPr>
        </p:nvSpPr>
        <p:spPr>
          <a:xfrm>
            <a:off x="763589" y="2285446"/>
            <a:ext cx="4842082" cy="3757613"/>
          </a:xfrm>
        </p:spPr>
        <p:txBody>
          <a:bodyPr/>
          <a:lstStyle>
            <a:lvl1pPr>
              <a:spcBef>
                <a:spcPts val="1200"/>
              </a:spcBef>
              <a:defRPr sz="1600" b="0" baseline="0">
                <a:solidFill>
                  <a:schemeClr val="bg1"/>
                </a:solidFill>
              </a:defRPr>
            </a:lvl1pPr>
          </a:lstStyle>
          <a:p>
            <a:pPr lvl="0"/>
            <a:r>
              <a:rPr lang="fr-FR" dirty="0"/>
              <a:t>Cliquez pour modifier les styles du texte du masque</a:t>
            </a:r>
          </a:p>
        </p:txBody>
      </p:sp>
      <p:sp>
        <p:nvSpPr>
          <p:cNvPr id="4" name="Espace réservé du texte 3">
            <a:extLst>
              <a:ext uri="{FF2B5EF4-FFF2-40B4-BE49-F238E27FC236}">
                <a16:creationId xmlns:a16="http://schemas.microsoft.com/office/drawing/2014/main" id="{2A0464DE-84B4-4762-9213-0223058699FD}"/>
              </a:ext>
            </a:extLst>
          </p:cNvPr>
          <p:cNvSpPr>
            <a:spLocks noGrp="1"/>
          </p:cNvSpPr>
          <p:nvPr>
            <p:ph type="body" sz="quarter" idx="18"/>
          </p:nvPr>
        </p:nvSpPr>
        <p:spPr>
          <a:xfrm>
            <a:off x="763588" y="1570038"/>
            <a:ext cx="4841875" cy="576262"/>
          </a:xfrm>
        </p:spPr>
        <p:txBody>
          <a:bodyPr/>
          <a:lstStyle>
            <a:lvl1pPr>
              <a:defRPr baseline="0">
                <a:solidFill>
                  <a:schemeClr val="bg1"/>
                </a:solidFill>
              </a:defRPr>
            </a:lvl1pPr>
          </a:lstStyle>
          <a:p>
            <a:pPr lvl="0"/>
            <a:r>
              <a:rPr lang="fr-FR" dirty="0"/>
              <a:t>Cliquez pour modifier les styles du texte</a:t>
            </a:r>
            <a:endParaRPr lang="fr-BE" dirty="0"/>
          </a:p>
        </p:txBody>
      </p:sp>
      <p:sp>
        <p:nvSpPr>
          <p:cNvPr id="10" name="Espace réservé du texte 9">
            <a:extLst>
              <a:ext uri="{FF2B5EF4-FFF2-40B4-BE49-F238E27FC236}">
                <a16:creationId xmlns:a16="http://schemas.microsoft.com/office/drawing/2014/main" id="{CE5324DE-3B3E-4C3F-82D0-CE78CA2C8EE2}"/>
              </a:ext>
            </a:extLst>
          </p:cNvPr>
          <p:cNvSpPr>
            <a:spLocks noGrp="1"/>
          </p:cNvSpPr>
          <p:nvPr>
            <p:ph type="body" sz="quarter" idx="19"/>
          </p:nvPr>
        </p:nvSpPr>
        <p:spPr>
          <a:xfrm>
            <a:off x="763588" y="360000"/>
            <a:ext cx="4841875" cy="1152525"/>
          </a:xfrm>
        </p:spPr>
        <p:txBody>
          <a:bodyPr/>
          <a:lstStyle>
            <a:lvl1pPr>
              <a:defRPr sz="3200" baseline="0">
                <a:solidFill>
                  <a:schemeClr val="bg1"/>
                </a:solidFill>
              </a:defRPr>
            </a:lvl1pPr>
          </a:lstStyle>
          <a:p>
            <a:pPr lvl="0"/>
            <a:r>
              <a:rPr lang="fr-FR" dirty="0"/>
              <a:t>Cliquez pour modifier les styles du texte du masque</a:t>
            </a:r>
          </a:p>
        </p:txBody>
      </p:sp>
    </p:spTree>
    <p:extLst>
      <p:ext uri="{BB962C8B-B14F-4D97-AF65-F5344CB8AC3E}">
        <p14:creationId xmlns:p14="http://schemas.microsoft.com/office/powerpoint/2010/main" val="20806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 Texte Gauche + Photo Droite - V2">
    <p:spTree>
      <p:nvGrpSpPr>
        <p:cNvPr id="1" name=""/>
        <p:cNvGrpSpPr/>
        <p:nvPr/>
      </p:nvGrpSpPr>
      <p:grpSpPr>
        <a:xfrm>
          <a:off x="0" y="0"/>
          <a:ext cx="0" cy="0"/>
          <a:chOff x="0" y="0"/>
          <a:chExt cx="0" cy="0"/>
        </a:xfrm>
      </p:grpSpPr>
      <p:sp>
        <p:nvSpPr>
          <p:cNvPr id="11" name="Espace réservé pour une image  4">
            <a:extLst>
              <a:ext uri="{FF2B5EF4-FFF2-40B4-BE49-F238E27FC236}">
                <a16:creationId xmlns:a16="http://schemas.microsoft.com/office/drawing/2014/main" id="{250067BE-4FE1-4F0E-94AC-EA7363E8114B}"/>
              </a:ext>
            </a:extLst>
          </p:cNvPr>
          <p:cNvSpPr>
            <a:spLocks noGrp="1"/>
          </p:cNvSpPr>
          <p:nvPr>
            <p:ph type="pic" sz="quarter" idx="13"/>
          </p:nvPr>
        </p:nvSpPr>
        <p:spPr>
          <a:xfrm>
            <a:off x="6941975" y="606490"/>
            <a:ext cx="5306011" cy="4460032"/>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6" name="Espace réservé pour une image  4">
            <a:extLst>
              <a:ext uri="{FF2B5EF4-FFF2-40B4-BE49-F238E27FC236}">
                <a16:creationId xmlns:a16="http://schemas.microsoft.com/office/drawing/2014/main" id="{AB1754D4-BDAF-47FF-82EC-E50EA8406BAA}"/>
              </a:ext>
            </a:extLst>
          </p:cNvPr>
          <p:cNvSpPr>
            <a:spLocks noGrp="1"/>
          </p:cNvSpPr>
          <p:nvPr>
            <p:ph type="pic" sz="quarter" idx="14"/>
          </p:nvPr>
        </p:nvSpPr>
        <p:spPr>
          <a:xfrm>
            <a:off x="6121559" y="3774199"/>
            <a:ext cx="4102144" cy="224891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9" name="Espace réservé du texte 8">
            <a:extLst>
              <a:ext uri="{FF2B5EF4-FFF2-40B4-BE49-F238E27FC236}">
                <a16:creationId xmlns:a16="http://schemas.microsoft.com/office/drawing/2014/main" id="{66639BF1-06D8-48A2-B20D-477E844DF626}"/>
              </a:ext>
            </a:extLst>
          </p:cNvPr>
          <p:cNvSpPr>
            <a:spLocks noGrp="1"/>
          </p:cNvSpPr>
          <p:nvPr>
            <p:ph type="body" sz="quarter" idx="16"/>
          </p:nvPr>
        </p:nvSpPr>
        <p:spPr>
          <a:xfrm>
            <a:off x="763588" y="1620352"/>
            <a:ext cx="4899485" cy="357533"/>
          </a:xfrm>
        </p:spPr>
        <p:txBody>
          <a:bodyPr/>
          <a:lstStyle>
            <a:lvl1pPr>
              <a:spcBef>
                <a:spcPts val="0"/>
              </a:spcBef>
              <a:defRPr baseline="0"/>
            </a:lvl1pPr>
          </a:lstStyle>
          <a:p>
            <a:pPr lvl="0"/>
            <a:r>
              <a:rPr lang="fr-FR" dirty="0"/>
              <a:t>Cliquez pour modifier les styles du texte du masque</a:t>
            </a:r>
          </a:p>
        </p:txBody>
      </p:sp>
      <p:sp>
        <p:nvSpPr>
          <p:cNvPr id="10" name="Espace réservé du texte 13">
            <a:extLst>
              <a:ext uri="{FF2B5EF4-FFF2-40B4-BE49-F238E27FC236}">
                <a16:creationId xmlns:a16="http://schemas.microsoft.com/office/drawing/2014/main" id="{39FE7498-79A6-43DF-8729-2E32DBD57F10}"/>
              </a:ext>
            </a:extLst>
          </p:cNvPr>
          <p:cNvSpPr>
            <a:spLocks noGrp="1"/>
          </p:cNvSpPr>
          <p:nvPr>
            <p:ph type="body" sz="quarter" idx="17"/>
          </p:nvPr>
        </p:nvSpPr>
        <p:spPr>
          <a:xfrm>
            <a:off x="763588" y="2275507"/>
            <a:ext cx="4899485"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7" name="Espace réservé du texte 9">
            <a:extLst>
              <a:ext uri="{FF2B5EF4-FFF2-40B4-BE49-F238E27FC236}">
                <a16:creationId xmlns:a16="http://schemas.microsoft.com/office/drawing/2014/main" id="{BF2A3D86-68FC-471A-8AD9-BFD0959BADD2}"/>
              </a:ext>
            </a:extLst>
          </p:cNvPr>
          <p:cNvSpPr>
            <a:spLocks noGrp="1"/>
          </p:cNvSpPr>
          <p:nvPr>
            <p:ph type="body" sz="quarter" idx="19" hasCustomPrompt="1"/>
          </p:nvPr>
        </p:nvSpPr>
        <p:spPr>
          <a:xfrm>
            <a:off x="763588" y="360000"/>
            <a:ext cx="6178387"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1355859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re + Texte Gauche + Photo Droite - V2">
    <p:spTree>
      <p:nvGrpSpPr>
        <p:cNvPr id="1" name=""/>
        <p:cNvGrpSpPr/>
        <p:nvPr/>
      </p:nvGrpSpPr>
      <p:grpSpPr>
        <a:xfrm>
          <a:off x="0" y="0"/>
          <a:ext cx="0" cy="0"/>
          <a:chOff x="0" y="0"/>
          <a:chExt cx="0" cy="0"/>
        </a:xfrm>
      </p:grpSpPr>
      <p:sp>
        <p:nvSpPr>
          <p:cNvPr id="10" name="Rectangle : coins arrondis 9">
            <a:extLst>
              <a:ext uri="{FF2B5EF4-FFF2-40B4-BE49-F238E27FC236}">
                <a16:creationId xmlns:a16="http://schemas.microsoft.com/office/drawing/2014/main" id="{0FA473A6-19C1-464B-847B-30DC95A817BA}"/>
              </a:ext>
            </a:extLst>
          </p:cNvPr>
          <p:cNvSpPr/>
          <p:nvPr userDrawn="1"/>
        </p:nvSpPr>
        <p:spPr>
          <a:xfrm>
            <a:off x="7827264" y="1080656"/>
            <a:ext cx="5408740" cy="5344882"/>
          </a:xfrm>
          <a:prstGeom prst="roundRect">
            <a:avLst>
              <a:gd name="adj" fmla="val 1559"/>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Espace réservé du texte 8">
            <a:extLst>
              <a:ext uri="{FF2B5EF4-FFF2-40B4-BE49-F238E27FC236}">
                <a16:creationId xmlns:a16="http://schemas.microsoft.com/office/drawing/2014/main" id="{6C5D00E4-A718-4A40-93F2-131F5BF11303}"/>
              </a:ext>
            </a:extLst>
          </p:cNvPr>
          <p:cNvSpPr>
            <a:spLocks noGrp="1"/>
          </p:cNvSpPr>
          <p:nvPr>
            <p:ph type="body" sz="quarter" idx="20"/>
          </p:nvPr>
        </p:nvSpPr>
        <p:spPr>
          <a:xfrm>
            <a:off x="8290560" y="1441543"/>
            <a:ext cx="3381692" cy="357533"/>
          </a:xfrm>
        </p:spPr>
        <p:txBody>
          <a:bodyPr/>
          <a:lstStyle>
            <a:lvl1pPr>
              <a:spcBef>
                <a:spcPts val="0"/>
              </a:spcBef>
              <a:defRPr baseline="0">
                <a:solidFill>
                  <a:schemeClr val="bg1"/>
                </a:solidFill>
              </a:defRPr>
            </a:lvl1pPr>
          </a:lstStyle>
          <a:p>
            <a:pPr lvl="0"/>
            <a:r>
              <a:rPr lang="fr-FR" dirty="0"/>
              <a:t>Cliquez pour modifier les styles du texte du masque</a:t>
            </a:r>
          </a:p>
        </p:txBody>
      </p:sp>
      <p:sp>
        <p:nvSpPr>
          <p:cNvPr id="12" name="Espace réservé du texte 13">
            <a:extLst>
              <a:ext uri="{FF2B5EF4-FFF2-40B4-BE49-F238E27FC236}">
                <a16:creationId xmlns:a16="http://schemas.microsoft.com/office/drawing/2014/main" id="{3F78C35E-AC16-4CA9-A2FA-E7749A6E5BC6}"/>
              </a:ext>
            </a:extLst>
          </p:cNvPr>
          <p:cNvSpPr>
            <a:spLocks noGrp="1"/>
          </p:cNvSpPr>
          <p:nvPr>
            <p:ph type="body" sz="quarter" idx="21"/>
          </p:nvPr>
        </p:nvSpPr>
        <p:spPr>
          <a:xfrm>
            <a:off x="8290560" y="2193310"/>
            <a:ext cx="3381692" cy="3451586"/>
          </a:xfrm>
        </p:spPr>
        <p:txBody>
          <a:bodyPr/>
          <a:lstStyle>
            <a:lvl1pPr>
              <a:spcBef>
                <a:spcPts val="1200"/>
              </a:spcBef>
              <a:defRPr sz="1600" b="0" baseline="0">
                <a:solidFill>
                  <a:schemeClr val="bg1"/>
                </a:solidFill>
              </a:defRPr>
            </a:lvl1pPr>
          </a:lstStyle>
          <a:p>
            <a:pPr lvl="0"/>
            <a:r>
              <a:rPr lang="fr-FR" dirty="0"/>
              <a:t>Cliquez pour modifier les styles du texte du masque</a:t>
            </a:r>
          </a:p>
        </p:txBody>
      </p:sp>
      <p:sp>
        <p:nvSpPr>
          <p:cNvPr id="13" name="Espace réservé du texte 8">
            <a:extLst>
              <a:ext uri="{FF2B5EF4-FFF2-40B4-BE49-F238E27FC236}">
                <a16:creationId xmlns:a16="http://schemas.microsoft.com/office/drawing/2014/main" id="{31AE7BEB-8051-4286-95D1-1B19CCADD15A}"/>
              </a:ext>
            </a:extLst>
          </p:cNvPr>
          <p:cNvSpPr>
            <a:spLocks noGrp="1"/>
          </p:cNvSpPr>
          <p:nvPr>
            <p:ph type="body" sz="quarter" idx="17"/>
          </p:nvPr>
        </p:nvSpPr>
        <p:spPr>
          <a:xfrm>
            <a:off x="763589" y="1620352"/>
            <a:ext cx="6178386" cy="357533"/>
          </a:xfrm>
        </p:spPr>
        <p:txBody>
          <a:bodyPr/>
          <a:lstStyle>
            <a:lvl1pPr>
              <a:spcBef>
                <a:spcPts val="0"/>
              </a:spcBef>
              <a:defRPr baseline="0"/>
            </a:lvl1pPr>
          </a:lstStyle>
          <a:p>
            <a:pPr lvl="0"/>
            <a:r>
              <a:rPr lang="fr-FR" dirty="0"/>
              <a:t>Cliquez pour modifier les styles du texte du masque</a:t>
            </a:r>
          </a:p>
        </p:txBody>
      </p:sp>
      <p:sp>
        <p:nvSpPr>
          <p:cNvPr id="14" name="Espace réservé du texte 13">
            <a:extLst>
              <a:ext uri="{FF2B5EF4-FFF2-40B4-BE49-F238E27FC236}">
                <a16:creationId xmlns:a16="http://schemas.microsoft.com/office/drawing/2014/main" id="{55056988-5823-48AE-9C9D-3205464B1DD8}"/>
              </a:ext>
            </a:extLst>
          </p:cNvPr>
          <p:cNvSpPr>
            <a:spLocks noGrp="1"/>
          </p:cNvSpPr>
          <p:nvPr>
            <p:ph type="body" sz="quarter" idx="18"/>
          </p:nvPr>
        </p:nvSpPr>
        <p:spPr>
          <a:xfrm>
            <a:off x="763589" y="2275507"/>
            <a:ext cx="6178386"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5" name="Espace réservé du texte 9">
            <a:extLst>
              <a:ext uri="{FF2B5EF4-FFF2-40B4-BE49-F238E27FC236}">
                <a16:creationId xmlns:a16="http://schemas.microsoft.com/office/drawing/2014/main" id="{212F60EC-00A8-493E-B079-0F5DCD079595}"/>
              </a:ext>
            </a:extLst>
          </p:cNvPr>
          <p:cNvSpPr>
            <a:spLocks noGrp="1"/>
          </p:cNvSpPr>
          <p:nvPr>
            <p:ph type="body" sz="quarter" idx="19" hasCustomPrompt="1"/>
          </p:nvPr>
        </p:nvSpPr>
        <p:spPr>
          <a:xfrm>
            <a:off x="763588" y="360000"/>
            <a:ext cx="6178387"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210669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re + Texte Gauche + Photo Droite - V2">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9517BCF9-09FE-4922-8A3C-779EA3D15915}"/>
              </a:ext>
            </a:extLst>
          </p:cNvPr>
          <p:cNvSpPr/>
          <p:nvPr userDrawn="1"/>
        </p:nvSpPr>
        <p:spPr>
          <a:xfrm>
            <a:off x="7827264" y="2394066"/>
            <a:ext cx="5408740" cy="4014845"/>
          </a:xfrm>
          <a:prstGeom prst="roundRect">
            <a:avLst>
              <a:gd name="adj" fmla="val 2185"/>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Espace réservé du texte 8">
            <a:extLst>
              <a:ext uri="{FF2B5EF4-FFF2-40B4-BE49-F238E27FC236}">
                <a16:creationId xmlns:a16="http://schemas.microsoft.com/office/drawing/2014/main" id="{6C5D00E4-A718-4A40-93F2-131F5BF11303}"/>
              </a:ext>
            </a:extLst>
          </p:cNvPr>
          <p:cNvSpPr>
            <a:spLocks noGrp="1"/>
          </p:cNvSpPr>
          <p:nvPr>
            <p:ph type="body" sz="quarter" idx="20"/>
          </p:nvPr>
        </p:nvSpPr>
        <p:spPr>
          <a:xfrm>
            <a:off x="8290560" y="2841718"/>
            <a:ext cx="3381692" cy="357533"/>
          </a:xfrm>
        </p:spPr>
        <p:txBody>
          <a:bodyPr/>
          <a:lstStyle>
            <a:lvl1pPr>
              <a:spcBef>
                <a:spcPts val="0"/>
              </a:spcBef>
              <a:defRPr baseline="0">
                <a:solidFill>
                  <a:schemeClr val="bg1"/>
                </a:solidFill>
              </a:defRPr>
            </a:lvl1pPr>
          </a:lstStyle>
          <a:p>
            <a:pPr lvl="0"/>
            <a:r>
              <a:rPr lang="fr-FR" dirty="0"/>
              <a:t>Cliquez pour modifier les styles du texte du masque</a:t>
            </a:r>
          </a:p>
        </p:txBody>
      </p:sp>
      <p:sp>
        <p:nvSpPr>
          <p:cNvPr id="12" name="Espace réservé du texte 13">
            <a:extLst>
              <a:ext uri="{FF2B5EF4-FFF2-40B4-BE49-F238E27FC236}">
                <a16:creationId xmlns:a16="http://schemas.microsoft.com/office/drawing/2014/main" id="{3F78C35E-AC16-4CA9-A2FA-E7749A6E5BC6}"/>
              </a:ext>
            </a:extLst>
          </p:cNvPr>
          <p:cNvSpPr>
            <a:spLocks noGrp="1"/>
          </p:cNvSpPr>
          <p:nvPr>
            <p:ph type="body" sz="quarter" idx="21"/>
          </p:nvPr>
        </p:nvSpPr>
        <p:spPr>
          <a:xfrm>
            <a:off x="8290560" y="3593485"/>
            <a:ext cx="3381692" cy="2350115"/>
          </a:xfrm>
        </p:spPr>
        <p:txBody>
          <a:bodyPr/>
          <a:lstStyle>
            <a:lvl1pPr>
              <a:spcBef>
                <a:spcPts val="1200"/>
              </a:spcBef>
              <a:defRPr sz="1600" b="0" baseline="0">
                <a:solidFill>
                  <a:schemeClr val="bg1"/>
                </a:solidFill>
              </a:defRPr>
            </a:lvl1pPr>
          </a:lstStyle>
          <a:p>
            <a:pPr lvl="0"/>
            <a:r>
              <a:rPr lang="fr-FR" dirty="0"/>
              <a:t>Cliquez pour modifier les styles du texte du masque</a:t>
            </a:r>
          </a:p>
        </p:txBody>
      </p:sp>
      <p:sp>
        <p:nvSpPr>
          <p:cNvPr id="13" name="Espace réservé du texte 8">
            <a:extLst>
              <a:ext uri="{FF2B5EF4-FFF2-40B4-BE49-F238E27FC236}">
                <a16:creationId xmlns:a16="http://schemas.microsoft.com/office/drawing/2014/main" id="{31AE7BEB-8051-4286-95D1-1B19CCADD15A}"/>
              </a:ext>
            </a:extLst>
          </p:cNvPr>
          <p:cNvSpPr>
            <a:spLocks noGrp="1"/>
          </p:cNvSpPr>
          <p:nvPr>
            <p:ph type="body" sz="quarter" idx="17"/>
          </p:nvPr>
        </p:nvSpPr>
        <p:spPr>
          <a:xfrm>
            <a:off x="763589" y="1620352"/>
            <a:ext cx="6178386" cy="357533"/>
          </a:xfrm>
        </p:spPr>
        <p:txBody>
          <a:bodyPr/>
          <a:lstStyle>
            <a:lvl1pPr>
              <a:spcBef>
                <a:spcPts val="0"/>
              </a:spcBef>
              <a:defRPr baseline="0"/>
            </a:lvl1pPr>
          </a:lstStyle>
          <a:p>
            <a:pPr lvl="0"/>
            <a:r>
              <a:rPr lang="fr-FR" dirty="0"/>
              <a:t>Cliquez pour modifier les styles du texte du masque</a:t>
            </a:r>
          </a:p>
        </p:txBody>
      </p:sp>
      <p:sp>
        <p:nvSpPr>
          <p:cNvPr id="14" name="Espace réservé du texte 13">
            <a:extLst>
              <a:ext uri="{FF2B5EF4-FFF2-40B4-BE49-F238E27FC236}">
                <a16:creationId xmlns:a16="http://schemas.microsoft.com/office/drawing/2014/main" id="{55056988-5823-48AE-9C9D-3205464B1DD8}"/>
              </a:ext>
            </a:extLst>
          </p:cNvPr>
          <p:cNvSpPr>
            <a:spLocks noGrp="1"/>
          </p:cNvSpPr>
          <p:nvPr>
            <p:ph type="body" sz="quarter" idx="18"/>
          </p:nvPr>
        </p:nvSpPr>
        <p:spPr>
          <a:xfrm>
            <a:off x="763589" y="2275507"/>
            <a:ext cx="6178386"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5" name="Espace réservé du texte 9">
            <a:extLst>
              <a:ext uri="{FF2B5EF4-FFF2-40B4-BE49-F238E27FC236}">
                <a16:creationId xmlns:a16="http://schemas.microsoft.com/office/drawing/2014/main" id="{212F60EC-00A8-493E-B079-0F5DCD079595}"/>
              </a:ext>
            </a:extLst>
          </p:cNvPr>
          <p:cNvSpPr>
            <a:spLocks noGrp="1"/>
          </p:cNvSpPr>
          <p:nvPr>
            <p:ph type="body" sz="quarter" idx="19" hasCustomPrompt="1"/>
          </p:nvPr>
        </p:nvSpPr>
        <p:spPr>
          <a:xfrm>
            <a:off x="763588" y="360000"/>
            <a:ext cx="6178387"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25885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re + Texte Gauche + Photo Droite - V2">
    <p:spTree>
      <p:nvGrpSpPr>
        <p:cNvPr id="1" name=""/>
        <p:cNvGrpSpPr/>
        <p:nvPr/>
      </p:nvGrpSpPr>
      <p:grpSpPr>
        <a:xfrm>
          <a:off x="0" y="0"/>
          <a:ext cx="0" cy="0"/>
          <a:chOff x="0" y="0"/>
          <a:chExt cx="0" cy="0"/>
        </a:xfrm>
      </p:grpSpPr>
      <p:sp>
        <p:nvSpPr>
          <p:cNvPr id="13" name="Espace réservé du texte 8">
            <a:extLst>
              <a:ext uri="{FF2B5EF4-FFF2-40B4-BE49-F238E27FC236}">
                <a16:creationId xmlns:a16="http://schemas.microsoft.com/office/drawing/2014/main" id="{31AE7BEB-8051-4286-95D1-1B19CCADD15A}"/>
              </a:ext>
            </a:extLst>
          </p:cNvPr>
          <p:cNvSpPr>
            <a:spLocks noGrp="1"/>
          </p:cNvSpPr>
          <p:nvPr>
            <p:ph type="body" sz="quarter" idx="17"/>
          </p:nvPr>
        </p:nvSpPr>
        <p:spPr>
          <a:xfrm>
            <a:off x="5250026" y="1620352"/>
            <a:ext cx="6178386" cy="357533"/>
          </a:xfrm>
        </p:spPr>
        <p:txBody>
          <a:bodyPr/>
          <a:lstStyle>
            <a:lvl1pPr>
              <a:spcBef>
                <a:spcPts val="0"/>
              </a:spcBef>
              <a:defRPr baseline="0"/>
            </a:lvl1pPr>
          </a:lstStyle>
          <a:p>
            <a:pPr lvl="0"/>
            <a:r>
              <a:rPr lang="fr-FR" dirty="0"/>
              <a:t>Cliquez pour modifier les styles du texte du masque</a:t>
            </a:r>
          </a:p>
        </p:txBody>
      </p:sp>
      <p:sp>
        <p:nvSpPr>
          <p:cNvPr id="14" name="Espace réservé du texte 13">
            <a:extLst>
              <a:ext uri="{FF2B5EF4-FFF2-40B4-BE49-F238E27FC236}">
                <a16:creationId xmlns:a16="http://schemas.microsoft.com/office/drawing/2014/main" id="{55056988-5823-48AE-9C9D-3205464B1DD8}"/>
              </a:ext>
            </a:extLst>
          </p:cNvPr>
          <p:cNvSpPr>
            <a:spLocks noGrp="1"/>
          </p:cNvSpPr>
          <p:nvPr>
            <p:ph type="body" sz="quarter" idx="18"/>
          </p:nvPr>
        </p:nvSpPr>
        <p:spPr>
          <a:xfrm>
            <a:off x="5250026" y="2275507"/>
            <a:ext cx="6178386"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5" name="Espace réservé du texte 9">
            <a:extLst>
              <a:ext uri="{FF2B5EF4-FFF2-40B4-BE49-F238E27FC236}">
                <a16:creationId xmlns:a16="http://schemas.microsoft.com/office/drawing/2014/main" id="{212F60EC-00A8-493E-B079-0F5DCD079595}"/>
              </a:ext>
            </a:extLst>
          </p:cNvPr>
          <p:cNvSpPr>
            <a:spLocks noGrp="1"/>
          </p:cNvSpPr>
          <p:nvPr>
            <p:ph type="body" sz="quarter" idx="19" hasCustomPrompt="1"/>
          </p:nvPr>
        </p:nvSpPr>
        <p:spPr>
          <a:xfrm>
            <a:off x="763588" y="360000"/>
            <a:ext cx="6178387"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
        <p:nvSpPr>
          <p:cNvPr id="9" name="Rectangle : coins arrondis 8">
            <a:extLst>
              <a:ext uri="{FF2B5EF4-FFF2-40B4-BE49-F238E27FC236}">
                <a16:creationId xmlns:a16="http://schemas.microsoft.com/office/drawing/2014/main" id="{DA04E99B-8841-4626-81ED-2224985CCBBE}"/>
              </a:ext>
            </a:extLst>
          </p:cNvPr>
          <p:cNvSpPr/>
          <p:nvPr userDrawn="1"/>
        </p:nvSpPr>
        <p:spPr>
          <a:xfrm>
            <a:off x="-920179" y="2275507"/>
            <a:ext cx="5408740" cy="3596658"/>
          </a:xfrm>
          <a:prstGeom prst="roundRect">
            <a:avLst>
              <a:gd name="adj" fmla="val 1804"/>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8" name="Espace réservé du texte 8">
            <a:extLst>
              <a:ext uri="{FF2B5EF4-FFF2-40B4-BE49-F238E27FC236}">
                <a16:creationId xmlns:a16="http://schemas.microsoft.com/office/drawing/2014/main" id="{6C5D00E4-A718-4A40-93F2-131F5BF11303}"/>
              </a:ext>
            </a:extLst>
          </p:cNvPr>
          <p:cNvSpPr>
            <a:spLocks noGrp="1"/>
          </p:cNvSpPr>
          <p:nvPr>
            <p:ph type="body" sz="quarter" idx="20"/>
          </p:nvPr>
        </p:nvSpPr>
        <p:spPr>
          <a:xfrm>
            <a:off x="763588" y="2682140"/>
            <a:ext cx="3381692" cy="357533"/>
          </a:xfrm>
        </p:spPr>
        <p:txBody>
          <a:bodyPr/>
          <a:lstStyle>
            <a:lvl1pPr>
              <a:spcBef>
                <a:spcPts val="0"/>
              </a:spcBef>
              <a:defRPr baseline="0">
                <a:solidFill>
                  <a:schemeClr val="bg1"/>
                </a:solidFill>
              </a:defRPr>
            </a:lvl1pPr>
          </a:lstStyle>
          <a:p>
            <a:pPr lvl="0"/>
            <a:r>
              <a:rPr lang="fr-FR" dirty="0"/>
              <a:t>Cliquez pour modifier les styles du texte du masque</a:t>
            </a:r>
          </a:p>
        </p:txBody>
      </p:sp>
      <p:sp>
        <p:nvSpPr>
          <p:cNvPr id="12" name="Espace réservé du texte 13">
            <a:extLst>
              <a:ext uri="{FF2B5EF4-FFF2-40B4-BE49-F238E27FC236}">
                <a16:creationId xmlns:a16="http://schemas.microsoft.com/office/drawing/2014/main" id="{3F78C35E-AC16-4CA9-A2FA-E7749A6E5BC6}"/>
              </a:ext>
            </a:extLst>
          </p:cNvPr>
          <p:cNvSpPr>
            <a:spLocks noGrp="1"/>
          </p:cNvSpPr>
          <p:nvPr>
            <p:ph type="body" sz="quarter" idx="21"/>
          </p:nvPr>
        </p:nvSpPr>
        <p:spPr>
          <a:xfrm>
            <a:off x="763588" y="3522050"/>
            <a:ext cx="3381692" cy="2100048"/>
          </a:xfrm>
        </p:spPr>
        <p:txBody>
          <a:bodyPr/>
          <a:lstStyle>
            <a:lvl1pPr>
              <a:spcBef>
                <a:spcPts val="1200"/>
              </a:spcBef>
              <a:defRPr sz="1600" b="0" baseline="0">
                <a:solidFill>
                  <a:schemeClr val="bg1"/>
                </a:solidFill>
              </a:defRPr>
            </a:lvl1pPr>
          </a:lstStyle>
          <a:p>
            <a:pPr lvl="0"/>
            <a:r>
              <a:rPr lang="fr-FR" dirty="0"/>
              <a:t>Cliquez pour modifier les styles du texte du masque</a:t>
            </a:r>
          </a:p>
        </p:txBody>
      </p:sp>
    </p:spTree>
    <p:extLst>
      <p:ext uri="{BB962C8B-B14F-4D97-AF65-F5344CB8AC3E}">
        <p14:creationId xmlns:p14="http://schemas.microsoft.com/office/powerpoint/2010/main" val="710790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re + Texte Gauche + Photo Droite - V2">
    <p:spTree>
      <p:nvGrpSpPr>
        <p:cNvPr id="1" name=""/>
        <p:cNvGrpSpPr/>
        <p:nvPr/>
      </p:nvGrpSpPr>
      <p:grpSpPr>
        <a:xfrm>
          <a:off x="0" y="0"/>
          <a:ext cx="0" cy="0"/>
          <a:chOff x="0" y="0"/>
          <a:chExt cx="0" cy="0"/>
        </a:xfrm>
      </p:grpSpPr>
      <p:sp>
        <p:nvSpPr>
          <p:cNvPr id="11" name="Espace réservé pour une image  4">
            <a:extLst>
              <a:ext uri="{FF2B5EF4-FFF2-40B4-BE49-F238E27FC236}">
                <a16:creationId xmlns:a16="http://schemas.microsoft.com/office/drawing/2014/main" id="{250067BE-4FE1-4F0E-94AC-EA7363E8114B}"/>
              </a:ext>
            </a:extLst>
          </p:cNvPr>
          <p:cNvSpPr>
            <a:spLocks noGrp="1"/>
          </p:cNvSpPr>
          <p:nvPr>
            <p:ph type="pic" sz="quarter" idx="13"/>
          </p:nvPr>
        </p:nvSpPr>
        <p:spPr>
          <a:xfrm>
            <a:off x="6941975" y="-44902"/>
            <a:ext cx="5306011" cy="4460032"/>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6" name="Espace réservé pour une image  4">
            <a:extLst>
              <a:ext uri="{FF2B5EF4-FFF2-40B4-BE49-F238E27FC236}">
                <a16:creationId xmlns:a16="http://schemas.microsoft.com/office/drawing/2014/main" id="{AB1754D4-BDAF-47FF-82EC-E50EA8406BAA}"/>
              </a:ext>
            </a:extLst>
          </p:cNvPr>
          <p:cNvSpPr>
            <a:spLocks noGrp="1"/>
          </p:cNvSpPr>
          <p:nvPr>
            <p:ph type="pic" sz="quarter" idx="14"/>
          </p:nvPr>
        </p:nvSpPr>
        <p:spPr>
          <a:xfrm>
            <a:off x="5786256" y="3150707"/>
            <a:ext cx="4102144" cy="224891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8" name="Espace réservé pour une image  4">
            <a:extLst>
              <a:ext uri="{FF2B5EF4-FFF2-40B4-BE49-F238E27FC236}">
                <a16:creationId xmlns:a16="http://schemas.microsoft.com/office/drawing/2014/main" id="{F6349271-5428-42AA-B8A2-0396E4058577}"/>
              </a:ext>
            </a:extLst>
          </p:cNvPr>
          <p:cNvSpPr>
            <a:spLocks noGrp="1"/>
          </p:cNvSpPr>
          <p:nvPr>
            <p:ph type="pic" sz="quarter" idx="16"/>
          </p:nvPr>
        </p:nvSpPr>
        <p:spPr>
          <a:xfrm>
            <a:off x="9716292" y="3784137"/>
            <a:ext cx="1688941" cy="224891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8" name="Espace réservé du texte 8">
            <a:extLst>
              <a:ext uri="{FF2B5EF4-FFF2-40B4-BE49-F238E27FC236}">
                <a16:creationId xmlns:a16="http://schemas.microsoft.com/office/drawing/2014/main" id="{4383F325-DCE9-4181-A502-7BDA54BF53E5}"/>
              </a:ext>
            </a:extLst>
          </p:cNvPr>
          <p:cNvSpPr>
            <a:spLocks noGrp="1"/>
          </p:cNvSpPr>
          <p:nvPr>
            <p:ph type="body" sz="quarter" idx="17"/>
          </p:nvPr>
        </p:nvSpPr>
        <p:spPr>
          <a:xfrm>
            <a:off x="763589" y="1620352"/>
            <a:ext cx="4486438" cy="357533"/>
          </a:xfrm>
        </p:spPr>
        <p:txBody>
          <a:bodyPr/>
          <a:lstStyle>
            <a:lvl1pPr>
              <a:spcBef>
                <a:spcPts val="0"/>
              </a:spcBef>
              <a:defRPr baseline="0"/>
            </a:lvl1pPr>
          </a:lstStyle>
          <a:p>
            <a:pPr lvl="0"/>
            <a:r>
              <a:rPr lang="fr-FR" dirty="0"/>
              <a:t>Cliquez pour modifier les styles du texte du masque</a:t>
            </a:r>
          </a:p>
        </p:txBody>
      </p:sp>
      <p:sp>
        <p:nvSpPr>
          <p:cNvPr id="9" name="Espace réservé du texte 13">
            <a:extLst>
              <a:ext uri="{FF2B5EF4-FFF2-40B4-BE49-F238E27FC236}">
                <a16:creationId xmlns:a16="http://schemas.microsoft.com/office/drawing/2014/main" id="{1965280B-EDD3-48DE-A8D5-BF69BBF6098A}"/>
              </a:ext>
            </a:extLst>
          </p:cNvPr>
          <p:cNvSpPr>
            <a:spLocks noGrp="1"/>
          </p:cNvSpPr>
          <p:nvPr>
            <p:ph type="body" sz="quarter" idx="18"/>
          </p:nvPr>
        </p:nvSpPr>
        <p:spPr>
          <a:xfrm>
            <a:off x="763589" y="2275507"/>
            <a:ext cx="4486438"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10" name="Espace réservé du texte 9">
            <a:extLst>
              <a:ext uri="{FF2B5EF4-FFF2-40B4-BE49-F238E27FC236}">
                <a16:creationId xmlns:a16="http://schemas.microsoft.com/office/drawing/2014/main" id="{39DCE8FD-27B3-4064-A3CA-E6AF0FD3D6CB}"/>
              </a:ext>
            </a:extLst>
          </p:cNvPr>
          <p:cNvSpPr>
            <a:spLocks noGrp="1"/>
          </p:cNvSpPr>
          <p:nvPr>
            <p:ph type="body" sz="quarter" idx="19" hasCustomPrompt="1"/>
          </p:nvPr>
        </p:nvSpPr>
        <p:spPr>
          <a:xfrm>
            <a:off x="763588" y="360000"/>
            <a:ext cx="6178387"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642514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re + Texte Gauche + Photo Droite - V2">
    <p:bg>
      <p:bgPr>
        <a:solidFill>
          <a:schemeClr val="bg1"/>
        </a:solidFill>
        <a:effectLst/>
      </p:bgPr>
    </p:bg>
    <p:spTree>
      <p:nvGrpSpPr>
        <p:cNvPr id="1" name=""/>
        <p:cNvGrpSpPr/>
        <p:nvPr/>
      </p:nvGrpSpPr>
      <p:grpSpPr>
        <a:xfrm>
          <a:off x="0" y="0"/>
          <a:ext cx="0" cy="0"/>
          <a:chOff x="0" y="0"/>
          <a:chExt cx="0" cy="0"/>
        </a:xfrm>
      </p:grpSpPr>
      <p:sp>
        <p:nvSpPr>
          <p:cNvPr id="11" name="Espace réservé pour une image  4">
            <a:extLst>
              <a:ext uri="{FF2B5EF4-FFF2-40B4-BE49-F238E27FC236}">
                <a16:creationId xmlns:a16="http://schemas.microsoft.com/office/drawing/2014/main" id="{250067BE-4FE1-4F0E-94AC-EA7363E8114B}"/>
              </a:ext>
            </a:extLst>
          </p:cNvPr>
          <p:cNvSpPr>
            <a:spLocks noGrp="1"/>
          </p:cNvSpPr>
          <p:nvPr>
            <p:ph type="pic" sz="quarter" idx="13"/>
          </p:nvPr>
        </p:nvSpPr>
        <p:spPr>
          <a:xfrm>
            <a:off x="6941975" y="0"/>
            <a:ext cx="5250025" cy="6858000"/>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6" name="Espace réservé pour une image  4">
            <a:extLst>
              <a:ext uri="{FF2B5EF4-FFF2-40B4-BE49-F238E27FC236}">
                <a16:creationId xmlns:a16="http://schemas.microsoft.com/office/drawing/2014/main" id="{AB1754D4-BDAF-47FF-82EC-E50EA8406BAA}"/>
              </a:ext>
            </a:extLst>
          </p:cNvPr>
          <p:cNvSpPr>
            <a:spLocks noGrp="1"/>
          </p:cNvSpPr>
          <p:nvPr>
            <p:ph type="pic" sz="quarter" idx="14"/>
          </p:nvPr>
        </p:nvSpPr>
        <p:spPr>
          <a:xfrm>
            <a:off x="763588" y="1630379"/>
            <a:ext cx="4102144" cy="224891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8" name="Espace réservé pour une image  4">
            <a:extLst>
              <a:ext uri="{FF2B5EF4-FFF2-40B4-BE49-F238E27FC236}">
                <a16:creationId xmlns:a16="http://schemas.microsoft.com/office/drawing/2014/main" id="{F6349271-5428-42AA-B8A2-0396E4058577}"/>
              </a:ext>
            </a:extLst>
          </p:cNvPr>
          <p:cNvSpPr>
            <a:spLocks noGrp="1"/>
          </p:cNvSpPr>
          <p:nvPr>
            <p:ph type="pic" sz="quarter" idx="16"/>
          </p:nvPr>
        </p:nvSpPr>
        <p:spPr>
          <a:xfrm>
            <a:off x="5059383" y="1630379"/>
            <a:ext cx="1688941" cy="224891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0" name="Espace réservé du texte 9">
            <a:extLst>
              <a:ext uri="{FF2B5EF4-FFF2-40B4-BE49-F238E27FC236}">
                <a16:creationId xmlns:a16="http://schemas.microsoft.com/office/drawing/2014/main" id="{39DCE8FD-27B3-4064-A3CA-E6AF0FD3D6CB}"/>
              </a:ext>
            </a:extLst>
          </p:cNvPr>
          <p:cNvSpPr>
            <a:spLocks noGrp="1"/>
          </p:cNvSpPr>
          <p:nvPr>
            <p:ph type="body" sz="quarter" idx="19" hasCustomPrompt="1"/>
          </p:nvPr>
        </p:nvSpPr>
        <p:spPr>
          <a:xfrm>
            <a:off x="763588" y="360001"/>
            <a:ext cx="6178387" cy="1053236"/>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
        <p:nvSpPr>
          <p:cNvPr id="12" name="Espace réservé pour une image  4">
            <a:extLst>
              <a:ext uri="{FF2B5EF4-FFF2-40B4-BE49-F238E27FC236}">
                <a16:creationId xmlns:a16="http://schemas.microsoft.com/office/drawing/2014/main" id="{62129F79-6065-4534-81E4-C8239ED8F000}"/>
              </a:ext>
            </a:extLst>
          </p:cNvPr>
          <p:cNvSpPr>
            <a:spLocks noGrp="1"/>
          </p:cNvSpPr>
          <p:nvPr>
            <p:ph type="pic" sz="quarter" idx="20"/>
          </p:nvPr>
        </p:nvSpPr>
        <p:spPr>
          <a:xfrm>
            <a:off x="3007606" y="4087258"/>
            <a:ext cx="3740718" cy="1872868"/>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3" name="Espace réservé pour une image  4">
            <a:extLst>
              <a:ext uri="{FF2B5EF4-FFF2-40B4-BE49-F238E27FC236}">
                <a16:creationId xmlns:a16="http://schemas.microsoft.com/office/drawing/2014/main" id="{984FD825-295D-4D52-8FBB-B4579A4AD816}"/>
              </a:ext>
            </a:extLst>
          </p:cNvPr>
          <p:cNvSpPr>
            <a:spLocks noGrp="1"/>
          </p:cNvSpPr>
          <p:nvPr>
            <p:ph type="pic" sz="quarter" idx="21"/>
          </p:nvPr>
        </p:nvSpPr>
        <p:spPr>
          <a:xfrm>
            <a:off x="763588" y="4096437"/>
            <a:ext cx="2050367" cy="1872868"/>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Tree>
    <p:extLst>
      <p:ext uri="{BB962C8B-B14F-4D97-AF65-F5344CB8AC3E}">
        <p14:creationId xmlns:p14="http://schemas.microsoft.com/office/powerpoint/2010/main" val="311081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re + Texte Gauche + Photo Droite - V2">
    <p:spTree>
      <p:nvGrpSpPr>
        <p:cNvPr id="1" name=""/>
        <p:cNvGrpSpPr/>
        <p:nvPr/>
      </p:nvGrpSpPr>
      <p:grpSpPr>
        <a:xfrm>
          <a:off x="0" y="0"/>
          <a:ext cx="0" cy="0"/>
          <a:chOff x="0" y="0"/>
          <a:chExt cx="0" cy="0"/>
        </a:xfrm>
      </p:grpSpPr>
      <p:sp>
        <p:nvSpPr>
          <p:cNvPr id="11" name="Espace réservé pour une image  4">
            <a:extLst>
              <a:ext uri="{FF2B5EF4-FFF2-40B4-BE49-F238E27FC236}">
                <a16:creationId xmlns:a16="http://schemas.microsoft.com/office/drawing/2014/main" id="{250067BE-4FE1-4F0E-94AC-EA7363E8114B}"/>
              </a:ext>
            </a:extLst>
          </p:cNvPr>
          <p:cNvSpPr>
            <a:spLocks noGrp="1"/>
          </p:cNvSpPr>
          <p:nvPr>
            <p:ph type="pic" sz="quarter" idx="13"/>
          </p:nvPr>
        </p:nvSpPr>
        <p:spPr>
          <a:xfrm>
            <a:off x="7881257" y="1779254"/>
            <a:ext cx="4366729" cy="2635875"/>
          </a:xfrm>
        </p:spPr>
        <p:txBody>
          <a:bodyPr anchor="ctr"/>
          <a:lstStyle>
            <a:lvl1pPr marL="0" indent="0" algn="ctr">
              <a:buNone/>
              <a:defRPr>
                <a:solidFill>
                  <a:srgbClr val="143CC8"/>
                </a:solidFill>
              </a:defRPr>
            </a:lvl1pPr>
          </a:lstStyle>
          <a:p>
            <a:r>
              <a:rPr lang="fr-FR" dirty="0"/>
              <a:t>Cliquez sur l'icône pour ajouter une image</a:t>
            </a:r>
            <a:endParaRPr lang="fr-BE" dirty="0"/>
          </a:p>
        </p:txBody>
      </p:sp>
      <p:sp>
        <p:nvSpPr>
          <p:cNvPr id="19" name="Espace réservé du contenu 2">
            <a:extLst>
              <a:ext uri="{FF2B5EF4-FFF2-40B4-BE49-F238E27FC236}">
                <a16:creationId xmlns:a16="http://schemas.microsoft.com/office/drawing/2014/main" id="{336F272F-9D25-477D-B84C-6E1A2F2EA798}"/>
              </a:ext>
            </a:extLst>
          </p:cNvPr>
          <p:cNvSpPr>
            <a:spLocks noGrp="1"/>
          </p:cNvSpPr>
          <p:nvPr>
            <p:ph idx="16" hasCustomPrompt="1"/>
          </p:nvPr>
        </p:nvSpPr>
        <p:spPr>
          <a:xfrm>
            <a:off x="7881257" y="4415129"/>
            <a:ext cx="3405052" cy="1164892"/>
          </a:xfrm>
          <a:noFill/>
        </p:spPr>
        <p:txBody>
          <a:bodyPr/>
          <a:lstStyle>
            <a:lvl1pPr>
              <a:defRPr sz="1400">
                <a:solidFill>
                  <a:schemeClr val="bg1"/>
                </a:solidFill>
              </a:defRPr>
            </a:lvl1pPr>
          </a:lstStyle>
          <a:p>
            <a:pPr lvl="0"/>
            <a:r>
              <a:rPr lang="fr-FR" dirty="0"/>
              <a:t>Modifier les styles du texte du masque</a:t>
            </a:r>
          </a:p>
        </p:txBody>
      </p:sp>
      <p:sp>
        <p:nvSpPr>
          <p:cNvPr id="7" name="Espace réservé du texte 8">
            <a:extLst>
              <a:ext uri="{FF2B5EF4-FFF2-40B4-BE49-F238E27FC236}">
                <a16:creationId xmlns:a16="http://schemas.microsoft.com/office/drawing/2014/main" id="{1687A802-2DFD-4500-887D-AC3AC11942C9}"/>
              </a:ext>
            </a:extLst>
          </p:cNvPr>
          <p:cNvSpPr>
            <a:spLocks noGrp="1"/>
          </p:cNvSpPr>
          <p:nvPr>
            <p:ph type="body" sz="quarter" idx="17"/>
          </p:nvPr>
        </p:nvSpPr>
        <p:spPr>
          <a:xfrm>
            <a:off x="763589" y="1620352"/>
            <a:ext cx="6155992" cy="357533"/>
          </a:xfrm>
        </p:spPr>
        <p:txBody>
          <a:bodyPr/>
          <a:lstStyle>
            <a:lvl1pPr>
              <a:spcBef>
                <a:spcPts val="0"/>
              </a:spcBef>
              <a:defRPr baseline="0"/>
            </a:lvl1pPr>
          </a:lstStyle>
          <a:p>
            <a:pPr lvl="0"/>
            <a:r>
              <a:rPr lang="fr-FR" dirty="0"/>
              <a:t>Cliquez pour modifier les styles du texte du masque</a:t>
            </a:r>
          </a:p>
        </p:txBody>
      </p:sp>
      <p:sp>
        <p:nvSpPr>
          <p:cNvPr id="8" name="Espace réservé du texte 13">
            <a:extLst>
              <a:ext uri="{FF2B5EF4-FFF2-40B4-BE49-F238E27FC236}">
                <a16:creationId xmlns:a16="http://schemas.microsoft.com/office/drawing/2014/main" id="{5F9BF214-6C60-4E41-A034-D49106528A11}"/>
              </a:ext>
            </a:extLst>
          </p:cNvPr>
          <p:cNvSpPr>
            <a:spLocks noGrp="1"/>
          </p:cNvSpPr>
          <p:nvPr>
            <p:ph type="body" sz="quarter" idx="18"/>
          </p:nvPr>
        </p:nvSpPr>
        <p:spPr>
          <a:xfrm>
            <a:off x="763589" y="2275507"/>
            <a:ext cx="6155992"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9" name="Espace réservé du texte 9">
            <a:extLst>
              <a:ext uri="{FF2B5EF4-FFF2-40B4-BE49-F238E27FC236}">
                <a16:creationId xmlns:a16="http://schemas.microsoft.com/office/drawing/2014/main" id="{ED3F5768-05BA-457A-B32B-0844C3D5B889}"/>
              </a:ext>
            </a:extLst>
          </p:cNvPr>
          <p:cNvSpPr>
            <a:spLocks noGrp="1"/>
          </p:cNvSpPr>
          <p:nvPr>
            <p:ph type="body" sz="quarter" idx="19" hasCustomPrompt="1"/>
          </p:nvPr>
        </p:nvSpPr>
        <p:spPr>
          <a:xfrm>
            <a:off x="763588" y="360000"/>
            <a:ext cx="10440925"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16660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 Fonds Bleu">
    <p:bg>
      <p:bgPr>
        <a:solidFill>
          <a:srgbClr val="143CC8"/>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AF5C2-5571-4AE9-96D3-58F13E79310F}"/>
              </a:ext>
            </a:extLst>
          </p:cNvPr>
          <p:cNvSpPr>
            <a:spLocks noGrp="1"/>
          </p:cNvSpPr>
          <p:nvPr>
            <p:ph type="ctrTitle" hasCustomPrompt="1"/>
          </p:nvPr>
        </p:nvSpPr>
        <p:spPr>
          <a:xfrm>
            <a:off x="720000" y="1616468"/>
            <a:ext cx="8808574" cy="1846374"/>
          </a:xfrm>
        </p:spPr>
        <p:txBody>
          <a:bodyPr wrap="square" lIns="0" tIns="0" rIns="0" bIns="0" anchor="b">
            <a:spAutoFit/>
          </a:bodyPr>
          <a:lstStyle>
            <a:lvl1pPr algn="l">
              <a:lnSpc>
                <a:spcPct val="90000"/>
              </a:lnSpc>
              <a:defRPr sz="6666" cap="all" baseline="0">
                <a:solidFill>
                  <a:schemeClr val="bg1"/>
                </a:solidFill>
                <a:latin typeface="Roboto" panose="02000000000000000000" pitchFamily="2" charset="0"/>
                <a:ea typeface="Roboto" panose="02000000000000000000" pitchFamily="2" charset="0"/>
              </a:defRPr>
            </a:lvl1pPr>
          </a:lstStyle>
          <a:p>
            <a:r>
              <a:rPr lang="fr-BE" dirty="0"/>
              <a:t>TITRE DE</a:t>
            </a:r>
            <a:br>
              <a:rPr lang="fr-BE" dirty="0"/>
            </a:br>
            <a:r>
              <a:rPr lang="fr-BE" dirty="0"/>
              <a:t>PRÉSENTATION</a:t>
            </a:r>
          </a:p>
        </p:txBody>
      </p:sp>
      <p:pic>
        <p:nvPicPr>
          <p:cNvPr id="6" name="Image 5">
            <a:extLst>
              <a:ext uri="{FF2B5EF4-FFF2-40B4-BE49-F238E27FC236}">
                <a16:creationId xmlns:a16="http://schemas.microsoft.com/office/drawing/2014/main" id="{CF42DB37-19F2-4C1C-A1C9-41BBE939FB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1898" y="5742877"/>
            <a:ext cx="3435683" cy="612000"/>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3">
            <p14:nvContentPartPr>
              <p14:cNvPr id="3" name="Encre 2">
                <a:extLst>
                  <a:ext uri="{FF2B5EF4-FFF2-40B4-BE49-F238E27FC236}">
                    <a16:creationId xmlns:a16="http://schemas.microsoft.com/office/drawing/2014/main" id="{0669420E-1990-43BF-8E2B-22D0061AEB58}"/>
                  </a:ext>
                </a:extLst>
              </p14:cNvPr>
              <p14:cNvContentPartPr/>
              <p14:nvPr userDrawn="1"/>
            </p14:nvContentPartPr>
            <p14:xfrm>
              <a:off x="9221431" y="6112080"/>
              <a:ext cx="360" cy="360"/>
            </p14:xfrm>
          </p:contentPart>
        </mc:Choice>
        <mc:Fallback xmlns="">
          <p:pic>
            <p:nvPicPr>
              <p:cNvPr id="3" name="Encre 2">
                <a:extLst>
                  <a:ext uri="{FF2B5EF4-FFF2-40B4-BE49-F238E27FC236}">
                    <a16:creationId xmlns:a16="http://schemas.microsoft.com/office/drawing/2014/main" id="{0669420E-1990-43BF-8E2B-22D0061AEB58}"/>
                  </a:ext>
                </a:extLst>
              </p:cNvPr>
              <p:cNvPicPr/>
              <p:nvPr/>
            </p:nvPicPr>
            <p:blipFill>
              <a:blip r:embed="rId4"/>
              <a:stretch>
                <a:fillRect/>
              </a:stretch>
            </p:blipFill>
            <p:spPr>
              <a:xfrm>
                <a:off x="9203791" y="6094080"/>
                <a:ext cx="36000" cy="3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
            <p14:nvContentPartPr>
              <p14:cNvPr id="4" name="Encre 3">
                <a:extLst>
                  <a:ext uri="{FF2B5EF4-FFF2-40B4-BE49-F238E27FC236}">
                    <a16:creationId xmlns:a16="http://schemas.microsoft.com/office/drawing/2014/main" id="{67EFC4D9-722D-4641-AC94-051AC3C1C355}"/>
                  </a:ext>
                </a:extLst>
              </p14:cNvPr>
              <p14:cNvContentPartPr/>
              <p14:nvPr userDrawn="1"/>
            </p14:nvContentPartPr>
            <p14:xfrm>
              <a:off x="11466031" y="5934240"/>
              <a:ext cx="360" cy="360"/>
            </p14:xfrm>
          </p:contentPart>
        </mc:Choice>
        <mc:Fallback xmlns="">
          <p:pic>
            <p:nvPicPr>
              <p:cNvPr id="4" name="Encre 3">
                <a:extLst>
                  <a:ext uri="{FF2B5EF4-FFF2-40B4-BE49-F238E27FC236}">
                    <a16:creationId xmlns:a16="http://schemas.microsoft.com/office/drawing/2014/main" id="{67EFC4D9-722D-4641-AC94-051AC3C1C355}"/>
                  </a:ext>
                </a:extLst>
              </p:cNvPr>
              <p:cNvPicPr/>
              <p:nvPr/>
            </p:nvPicPr>
            <p:blipFill>
              <a:blip r:embed="rId6"/>
              <a:stretch>
                <a:fillRect/>
              </a:stretch>
            </p:blipFill>
            <p:spPr>
              <a:xfrm>
                <a:off x="11448031" y="5916600"/>
                <a:ext cx="36000" cy="36000"/>
              </a:xfrm>
              <a:prstGeom prst="rect">
                <a:avLst/>
              </a:prstGeom>
            </p:spPr>
          </p:pic>
        </mc:Fallback>
      </mc:AlternateContent>
      <p:sp>
        <p:nvSpPr>
          <p:cNvPr id="5" name="ZoneTexte 4">
            <a:extLst>
              <a:ext uri="{FF2B5EF4-FFF2-40B4-BE49-F238E27FC236}">
                <a16:creationId xmlns:a16="http://schemas.microsoft.com/office/drawing/2014/main" id="{1375E8EB-1747-48A9-9D13-A86F50BC30E0}"/>
              </a:ext>
            </a:extLst>
          </p:cNvPr>
          <p:cNvSpPr txBox="1"/>
          <p:nvPr userDrawn="1"/>
        </p:nvSpPr>
        <p:spPr>
          <a:xfrm>
            <a:off x="681898" y="4009718"/>
            <a:ext cx="7100027" cy="923330"/>
          </a:xfrm>
          <a:prstGeom prst="rect">
            <a:avLst/>
          </a:prstGeom>
          <a:noFill/>
        </p:spPr>
        <p:txBody>
          <a:bodyPr wrap="square" rtlCol="0">
            <a:spAutoFit/>
          </a:bodyPr>
          <a:lstStyle/>
          <a:p>
            <a:r>
              <a:rPr lang="fr-BE" dirty="0">
                <a:solidFill>
                  <a:schemeClr val="bg1"/>
                </a:solidFill>
                <a:latin typeface="Roboto" panose="02000000000000000000" pitchFamily="2" charset="0"/>
                <a:ea typeface="Roboto" panose="02000000000000000000" pitchFamily="2" charset="0"/>
              </a:rPr>
              <a:t>Pierre-Frédéric NYST </a:t>
            </a:r>
          </a:p>
          <a:p>
            <a:r>
              <a:rPr lang="fr-BE" dirty="0">
                <a:solidFill>
                  <a:schemeClr val="bg1"/>
                </a:solidFill>
                <a:latin typeface="Roboto" panose="02000000000000000000" pitchFamily="2" charset="0"/>
                <a:ea typeface="Roboto" panose="02000000000000000000" pitchFamily="2" charset="0"/>
              </a:rPr>
              <a:t>Président UCM</a:t>
            </a:r>
          </a:p>
          <a:p>
            <a:r>
              <a:rPr lang="fr-BE" dirty="0">
                <a:solidFill>
                  <a:schemeClr val="bg1"/>
                </a:solidFill>
                <a:latin typeface="Roboto" panose="02000000000000000000" pitchFamily="2" charset="0"/>
                <a:ea typeface="Roboto" panose="02000000000000000000" pitchFamily="2" charset="0"/>
              </a:rPr>
              <a:t>17 juin 2023</a:t>
            </a:r>
          </a:p>
        </p:txBody>
      </p:sp>
    </p:spTree>
    <p:extLst>
      <p:ext uri="{BB962C8B-B14F-4D97-AF65-F5344CB8AC3E}">
        <p14:creationId xmlns:p14="http://schemas.microsoft.com/office/powerpoint/2010/main" val="20944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 Fonds Photo">
    <p:spTree>
      <p:nvGrpSpPr>
        <p:cNvPr id="1" name=""/>
        <p:cNvGrpSpPr/>
        <p:nvPr/>
      </p:nvGrpSpPr>
      <p:grpSpPr>
        <a:xfrm>
          <a:off x="0" y="0"/>
          <a:ext cx="0" cy="0"/>
          <a:chOff x="0" y="0"/>
          <a:chExt cx="0" cy="0"/>
        </a:xfrm>
      </p:grpSpPr>
      <p:sp>
        <p:nvSpPr>
          <p:cNvPr id="8" name="Espace réservé pour une image  4">
            <a:extLst>
              <a:ext uri="{FF2B5EF4-FFF2-40B4-BE49-F238E27FC236}">
                <a16:creationId xmlns:a16="http://schemas.microsoft.com/office/drawing/2014/main" id="{72C80BD8-D653-4266-B533-AAC8DA8806E9}"/>
              </a:ext>
            </a:extLst>
          </p:cNvPr>
          <p:cNvSpPr>
            <a:spLocks noGrp="1"/>
          </p:cNvSpPr>
          <p:nvPr>
            <p:ph type="pic" sz="quarter" idx="13"/>
          </p:nvPr>
        </p:nvSpPr>
        <p:spPr>
          <a:xfrm>
            <a:off x="-65314" y="-65313"/>
            <a:ext cx="12335069" cy="6988628"/>
          </a:xfrm>
        </p:spPr>
        <p:txBody>
          <a:bodyPr/>
          <a:lstStyle>
            <a:lvl1pPr marL="0" indent="0" algn="ctr">
              <a:buNone/>
              <a:defRPr>
                <a:solidFill>
                  <a:schemeClr val="accent1"/>
                </a:solidFill>
              </a:defRPr>
            </a:lvl1pPr>
          </a:lstStyle>
          <a:p>
            <a:r>
              <a:rPr lang="fr-FR" dirty="0"/>
              <a:t>Cliquez sur l'icône pour ajouter une image</a:t>
            </a:r>
            <a:endParaRPr lang="fr-BE" dirty="0"/>
          </a:p>
        </p:txBody>
      </p:sp>
      <p:sp>
        <p:nvSpPr>
          <p:cNvPr id="6" name="Espace réservé du texte 8">
            <a:extLst>
              <a:ext uri="{FF2B5EF4-FFF2-40B4-BE49-F238E27FC236}">
                <a16:creationId xmlns:a16="http://schemas.microsoft.com/office/drawing/2014/main" id="{A7162598-7F6C-4F77-ABB2-EEA012F8C52A}"/>
              </a:ext>
            </a:extLst>
          </p:cNvPr>
          <p:cNvSpPr>
            <a:spLocks noGrp="1"/>
          </p:cNvSpPr>
          <p:nvPr>
            <p:ph type="body" sz="quarter" idx="16"/>
          </p:nvPr>
        </p:nvSpPr>
        <p:spPr>
          <a:xfrm>
            <a:off x="763588" y="1630291"/>
            <a:ext cx="4504151" cy="357533"/>
          </a:xfrm>
        </p:spPr>
        <p:txBody>
          <a:bodyPr/>
          <a:lstStyle>
            <a:lvl1pPr>
              <a:spcBef>
                <a:spcPts val="0"/>
              </a:spcBef>
              <a:defRPr baseline="0"/>
            </a:lvl1pPr>
          </a:lstStyle>
          <a:p>
            <a:pPr lvl="0"/>
            <a:r>
              <a:rPr lang="fr-FR" dirty="0"/>
              <a:t>Cliquez pour modifier les styles du texte du masque</a:t>
            </a:r>
          </a:p>
        </p:txBody>
      </p:sp>
      <p:sp>
        <p:nvSpPr>
          <p:cNvPr id="7" name="Espace réservé du texte 13">
            <a:extLst>
              <a:ext uri="{FF2B5EF4-FFF2-40B4-BE49-F238E27FC236}">
                <a16:creationId xmlns:a16="http://schemas.microsoft.com/office/drawing/2014/main" id="{2C29B6B7-43BD-4504-895E-82ADAE5D39BB}"/>
              </a:ext>
            </a:extLst>
          </p:cNvPr>
          <p:cNvSpPr>
            <a:spLocks noGrp="1"/>
          </p:cNvSpPr>
          <p:nvPr>
            <p:ph type="body" sz="quarter" idx="17"/>
          </p:nvPr>
        </p:nvSpPr>
        <p:spPr>
          <a:xfrm>
            <a:off x="763588" y="2285446"/>
            <a:ext cx="4504151"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9" name="Espace réservé du texte 9">
            <a:extLst>
              <a:ext uri="{FF2B5EF4-FFF2-40B4-BE49-F238E27FC236}">
                <a16:creationId xmlns:a16="http://schemas.microsoft.com/office/drawing/2014/main" id="{9ACDE549-579B-4B87-9921-03E9AE9CD970}"/>
              </a:ext>
            </a:extLst>
          </p:cNvPr>
          <p:cNvSpPr>
            <a:spLocks noGrp="1"/>
          </p:cNvSpPr>
          <p:nvPr>
            <p:ph type="body" sz="quarter" idx="19" hasCustomPrompt="1"/>
          </p:nvPr>
        </p:nvSpPr>
        <p:spPr>
          <a:xfrm>
            <a:off x="763588" y="360000"/>
            <a:ext cx="10440925"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285088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3_Diapositive de titre - Fonds Bleu">
    <p:bg>
      <p:bgPr>
        <a:solidFill>
          <a:srgbClr val="143CC8"/>
        </a:solidFill>
        <a:effectLst/>
      </p:bgPr>
    </p:bg>
    <p:spTree>
      <p:nvGrpSpPr>
        <p:cNvPr id="1" name=""/>
        <p:cNvGrpSpPr/>
        <p:nvPr/>
      </p:nvGrpSpPr>
      <p:grpSpPr>
        <a:xfrm>
          <a:off x="0" y="0"/>
          <a:ext cx="0" cy="0"/>
          <a:chOff x="0" y="0"/>
          <a:chExt cx="0" cy="0"/>
        </a:xfrm>
      </p:grpSpPr>
      <p:sp>
        <p:nvSpPr>
          <p:cNvPr id="8" name="Rectangle : coins arrondis 7">
            <a:extLst>
              <a:ext uri="{FF2B5EF4-FFF2-40B4-BE49-F238E27FC236}">
                <a16:creationId xmlns:a16="http://schemas.microsoft.com/office/drawing/2014/main" id="{16E315C8-3BFD-48D3-BEFD-90844DE9F5FD}"/>
              </a:ext>
            </a:extLst>
          </p:cNvPr>
          <p:cNvSpPr/>
          <p:nvPr userDrawn="1"/>
        </p:nvSpPr>
        <p:spPr>
          <a:xfrm>
            <a:off x="843923" y="3222934"/>
            <a:ext cx="2271400" cy="2271400"/>
          </a:xfrm>
          <a:prstGeom prst="roundRect">
            <a:avLst>
              <a:gd name="adj" fmla="val 416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Rectangle : coins arrondis 8">
            <a:extLst>
              <a:ext uri="{FF2B5EF4-FFF2-40B4-BE49-F238E27FC236}">
                <a16:creationId xmlns:a16="http://schemas.microsoft.com/office/drawing/2014/main" id="{1D435A01-335F-4588-A99E-61310D187B3D}"/>
              </a:ext>
            </a:extLst>
          </p:cNvPr>
          <p:cNvSpPr/>
          <p:nvPr userDrawn="1"/>
        </p:nvSpPr>
        <p:spPr>
          <a:xfrm>
            <a:off x="3371575" y="3222934"/>
            <a:ext cx="2271400" cy="2271400"/>
          </a:xfrm>
          <a:prstGeom prst="roundRect">
            <a:avLst>
              <a:gd name="adj" fmla="val 416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Rectangle : coins arrondis 10">
            <a:extLst>
              <a:ext uri="{FF2B5EF4-FFF2-40B4-BE49-F238E27FC236}">
                <a16:creationId xmlns:a16="http://schemas.microsoft.com/office/drawing/2014/main" id="{4FB88F0D-5151-414B-AC6A-5B1C252A2CE2}"/>
              </a:ext>
            </a:extLst>
          </p:cNvPr>
          <p:cNvSpPr/>
          <p:nvPr userDrawn="1"/>
        </p:nvSpPr>
        <p:spPr>
          <a:xfrm>
            <a:off x="8434722" y="3222934"/>
            <a:ext cx="2271400" cy="2271400"/>
          </a:xfrm>
          <a:prstGeom prst="roundRect">
            <a:avLst>
              <a:gd name="adj" fmla="val 416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Rectangle : coins arrondis 9">
            <a:extLst>
              <a:ext uri="{FF2B5EF4-FFF2-40B4-BE49-F238E27FC236}">
                <a16:creationId xmlns:a16="http://schemas.microsoft.com/office/drawing/2014/main" id="{860BF3C0-E54F-46A9-B84F-9C91E37F92EF}"/>
              </a:ext>
            </a:extLst>
          </p:cNvPr>
          <p:cNvSpPr/>
          <p:nvPr userDrawn="1"/>
        </p:nvSpPr>
        <p:spPr>
          <a:xfrm>
            <a:off x="5899227" y="3222934"/>
            <a:ext cx="2271400" cy="2271400"/>
          </a:xfrm>
          <a:prstGeom prst="roundRect">
            <a:avLst>
              <a:gd name="adj" fmla="val 416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3" name="Encre 2">
                <a:extLst>
                  <a:ext uri="{FF2B5EF4-FFF2-40B4-BE49-F238E27FC236}">
                    <a16:creationId xmlns:a16="http://schemas.microsoft.com/office/drawing/2014/main" id="{B57F7399-B9D0-4F4E-AA60-85FE9662092D}"/>
                  </a:ext>
                </a:extLst>
              </p14:cNvPr>
              <p14:cNvContentPartPr/>
              <p14:nvPr userDrawn="1"/>
            </p14:nvContentPartPr>
            <p14:xfrm>
              <a:off x="2610926" y="3964260"/>
              <a:ext cx="360" cy="360"/>
            </p14:xfrm>
          </p:contentPart>
        </mc:Choice>
        <mc:Fallback xmlns="">
          <p:pic>
            <p:nvPicPr>
              <p:cNvPr id="3" name="Encre 2">
                <a:extLst>
                  <a:ext uri="{FF2B5EF4-FFF2-40B4-BE49-F238E27FC236}">
                    <a16:creationId xmlns:a16="http://schemas.microsoft.com/office/drawing/2014/main" id="{B57F7399-B9D0-4F4E-AA60-85FE9662092D}"/>
                  </a:ext>
                </a:extLst>
              </p:cNvPr>
              <p:cNvPicPr/>
              <p:nvPr/>
            </p:nvPicPr>
            <p:blipFill>
              <a:blip r:embed="rId3"/>
              <a:stretch>
                <a:fillRect/>
              </a:stretch>
            </p:blipFill>
            <p:spPr>
              <a:xfrm>
                <a:off x="2592926" y="3946260"/>
                <a:ext cx="36000" cy="36000"/>
              </a:xfrm>
              <a:prstGeom prst="rect">
                <a:avLst/>
              </a:prstGeom>
            </p:spPr>
          </p:pic>
        </mc:Fallback>
      </mc:AlternateContent>
      <p:pic>
        <p:nvPicPr>
          <p:cNvPr id="7" name="Image 6">
            <a:extLst>
              <a:ext uri="{FF2B5EF4-FFF2-40B4-BE49-F238E27FC236}">
                <a16:creationId xmlns:a16="http://schemas.microsoft.com/office/drawing/2014/main" id="{8C6EBD97-2EC6-4226-9B57-73BC0901B8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13217" y="3247318"/>
            <a:ext cx="307125" cy="252000"/>
          </a:xfrm>
          <a:prstGeom prst="rect">
            <a:avLst/>
          </a:prstGeom>
        </p:spPr>
      </p:pic>
      <p:pic>
        <p:nvPicPr>
          <p:cNvPr id="12" name="Image 11">
            <a:extLst>
              <a:ext uri="{FF2B5EF4-FFF2-40B4-BE49-F238E27FC236}">
                <a16:creationId xmlns:a16="http://schemas.microsoft.com/office/drawing/2014/main" id="{D1DBD9B0-54D4-4768-BAA4-625A9DC971DF}"/>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2302" r="58324"/>
          <a:stretch/>
        </p:blipFill>
        <p:spPr>
          <a:xfrm>
            <a:off x="917076" y="3332102"/>
            <a:ext cx="468000" cy="195428"/>
          </a:xfrm>
          <a:prstGeom prst="rect">
            <a:avLst/>
          </a:prstGeom>
        </p:spPr>
      </p:pic>
      <p:sp>
        <p:nvSpPr>
          <p:cNvPr id="13" name="ZoneTexte 12">
            <a:extLst>
              <a:ext uri="{FF2B5EF4-FFF2-40B4-BE49-F238E27FC236}">
                <a16:creationId xmlns:a16="http://schemas.microsoft.com/office/drawing/2014/main" id="{E47F0689-C4E8-4141-A24D-88F08358EF9C}"/>
              </a:ext>
            </a:extLst>
          </p:cNvPr>
          <p:cNvSpPr txBox="1"/>
          <p:nvPr userDrawn="1"/>
        </p:nvSpPr>
        <p:spPr>
          <a:xfrm>
            <a:off x="956833" y="3928679"/>
            <a:ext cx="2045580" cy="338554"/>
          </a:xfrm>
          <a:prstGeom prst="rect">
            <a:avLst/>
          </a:prstGeom>
          <a:noFill/>
        </p:spPr>
        <p:txBody>
          <a:bodyPr wrap="square" rtlCol="0">
            <a:spAutoFit/>
          </a:bodyPr>
          <a:lstStyle/>
          <a:p>
            <a:r>
              <a:rPr lang="fr-FR" sz="1600" dirty="0">
                <a:solidFill>
                  <a:schemeClr val="bg1"/>
                </a:solidFill>
                <a:latin typeface="Roboto Medium" panose="02000000000000000000" pitchFamily="2" charset="0"/>
                <a:ea typeface="Roboto Medium" panose="02000000000000000000" pitchFamily="2" charset="0"/>
              </a:rPr>
              <a:t>UCM.be</a:t>
            </a:r>
          </a:p>
        </p:txBody>
      </p:sp>
      <p:sp>
        <p:nvSpPr>
          <p:cNvPr id="14" name="ZoneTexte 13">
            <a:extLst>
              <a:ext uri="{FF2B5EF4-FFF2-40B4-BE49-F238E27FC236}">
                <a16:creationId xmlns:a16="http://schemas.microsoft.com/office/drawing/2014/main" id="{7C62CE0D-DFC1-4CB6-B849-95192A4086BB}"/>
              </a:ext>
            </a:extLst>
          </p:cNvPr>
          <p:cNvSpPr txBox="1"/>
          <p:nvPr userDrawn="1"/>
        </p:nvSpPr>
        <p:spPr>
          <a:xfrm>
            <a:off x="3486331" y="3922583"/>
            <a:ext cx="2045580" cy="646331"/>
          </a:xfrm>
          <a:prstGeom prst="rect">
            <a:avLst/>
          </a:prstGeom>
          <a:noFill/>
        </p:spPr>
        <p:txBody>
          <a:bodyPr wrap="square" rtlCol="0">
            <a:spAutoFit/>
          </a:bodyPr>
          <a:lstStyle/>
          <a:p>
            <a:r>
              <a:rPr lang="fr-FR" dirty="0">
                <a:solidFill>
                  <a:schemeClr val="bg1"/>
                </a:solidFill>
                <a:latin typeface="Roboto Medium" panose="02000000000000000000" pitchFamily="2" charset="0"/>
                <a:ea typeface="Roboto Medium" panose="02000000000000000000" pitchFamily="2" charset="0"/>
              </a:rPr>
              <a:t>Facebook.com/</a:t>
            </a:r>
          </a:p>
          <a:p>
            <a:r>
              <a:rPr lang="fr-FR" dirty="0" err="1">
                <a:solidFill>
                  <a:schemeClr val="bg1"/>
                </a:solidFill>
                <a:latin typeface="Roboto Medium" panose="02000000000000000000" pitchFamily="2" charset="0"/>
                <a:ea typeface="Roboto Medium" panose="02000000000000000000" pitchFamily="2" charset="0"/>
              </a:rPr>
              <a:t>ucm.groupe</a:t>
            </a:r>
            <a:endParaRPr lang="fr-FR" sz="1600" dirty="0">
              <a:solidFill>
                <a:schemeClr val="bg1"/>
              </a:solidFill>
              <a:latin typeface="Roboto Medium" panose="02000000000000000000" pitchFamily="2" charset="0"/>
              <a:ea typeface="Roboto Medium" panose="02000000000000000000" pitchFamily="2" charset="0"/>
            </a:endParaRPr>
          </a:p>
        </p:txBody>
      </p:sp>
      <p:sp>
        <p:nvSpPr>
          <p:cNvPr id="15" name="ZoneTexte 14">
            <a:extLst>
              <a:ext uri="{FF2B5EF4-FFF2-40B4-BE49-F238E27FC236}">
                <a16:creationId xmlns:a16="http://schemas.microsoft.com/office/drawing/2014/main" id="{8F7B64E3-EB82-4132-84A9-9050D7DF9AAA}"/>
              </a:ext>
            </a:extLst>
          </p:cNvPr>
          <p:cNvSpPr txBox="1"/>
          <p:nvPr userDrawn="1"/>
        </p:nvSpPr>
        <p:spPr>
          <a:xfrm>
            <a:off x="6019057" y="3934775"/>
            <a:ext cx="2045580" cy="646331"/>
          </a:xfrm>
          <a:prstGeom prst="rect">
            <a:avLst/>
          </a:prstGeom>
          <a:noFill/>
        </p:spPr>
        <p:txBody>
          <a:bodyPr wrap="square" rtlCol="0">
            <a:spAutoFit/>
          </a:bodyPr>
          <a:lstStyle/>
          <a:p>
            <a:r>
              <a:rPr lang="fr-FR" dirty="0">
                <a:solidFill>
                  <a:schemeClr val="bg1"/>
                </a:solidFill>
                <a:latin typeface="Roboto Medium" panose="02000000000000000000" pitchFamily="2" charset="0"/>
                <a:ea typeface="Roboto Medium" panose="02000000000000000000" pitchFamily="2" charset="0"/>
              </a:rPr>
              <a:t>Linkedin.com/</a:t>
            </a:r>
          </a:p>
          <a:p>
            <a:r>
              <a:rPr lang="fr-FR" dirty="0" err="1">
                <a:solidFill>
                  <a:schemeClr val="bg1"/>
                </a:solidFill>
                <a:latin typeface="Roboto Medium" panose="02000000000000000000" pitchFamily="2" charset="0"/>
                <a:ea typeface="Roboto Medium" panose="02000000000000000000" pitchFamily="2" charset="0"/>
              </a:rPr>
              <a:t>company</a:t>
            </a:r>
            <a:r>
              <a:rPr lang="fr-FR" dirty="0">
                <a:solidFill>
                  <a:schemeClr val="bg1"/>
                </a:solidFill>
                <a:latin typeface="Roboto Medium" panose="02000000000000000000" pitchFamily="2" charset="0"/>
                <a:ea typeface="Roboto Medium" panose="02000000000000000000" pitchFamily="2" charset="0"/>
              </a:rPr>
              <a:t>/</a:t>
            </a:r>
            <a:r>
              <a:rPr lang="fr-FR" dirty="0" err="1">
                <a:solidFill>
                  <a:schemeClr val="bg1"/>
                </a:solidFill>
                <a:latin typeface="Roboto Medium" panose="02000000000000000000" pitchFamily="2" charset="0"/>
                <a:ea typeface="Roboto Medium" panose="02000000000000000000" pitchFamily="2" charset="0"/>
              </a:rPr>
              <a:t>ucm</a:t>
            </a:r>
            <a:endParaRPr lang="fr-FR" sz="1600" dirty="0">
              <a:solidFill>
                <a:schemeClr val="bg1"/>
              </a:solidFill>
              <a:latin typeface="Roboto Medium" panose="02000000000000000000" pitchFamily="2" charset="0"/>
              <a:ea typeface="Roboto Medium" panose="02000000000000000000" pitchFamily="2" charset="0"/>
            </a:endParaRPr>
          </a:p>
        </p:txBody>
      </p:sp>
      <p:sp>
        <p:nvSpPr>
          <p:cNvPr id="16" name="ZoneTexte 15">
            <a:extLst>
              <a:ext uri="{FF2B5EF4-FFF2-40B4-BE49-F238E27FC236}">
                <a16:creationId xmlns:a16="http://schemas.microsoft.com/office/drawing/2014/main" id="{CF22048F-E11A-4821-88BA-23AC8E1BC296}"/>
              </a:ext>
            </a:extLst>
          </p:cNvPr>
          <p:cNvSpPr txBox="1"/>
          <p:nvPr userDrawn="1"/>
        </p:nvSpPr>
        <p:spPr>
          <a:xfrm>
            <a:off x="8548555" y="3928679"/>
            <a:ext cx="2045580" cy="646331"/>
          </a:xfrm>
          <a:prstGeom prst="rect">
            <a:avLst/>
          </a:prstGeom>
          <a:noFill/>
        </p:spPr>
        <p:txBody>
          <a:bodyPr wrap="square" rtlCol="0">
            <a:spAutoFit/>
          </a:bodyPr>
          <a:lstStyle/>
          <a:p>
            <a:r>
              <a:rPr lang="fr-FR" dirty="0">
                <a:solidFill>
                  <a:schemeClr val="bg1"/>
                </a:solidFill>
                <a:latin typeface="Roboto Medium" panose="02000000000000000000" pitchFamily="2" charset="0"/>
                <a:ea typeface="Roboto Medium" panose="02000000000000000000" pitchFamily="2" charset="0"/>
              </a:rPr>
              <a:t>Twitter.com/</a:t>
            </a:r>
          </a:p>
          <a:p>
            <a:r>
              <a:rPr lang="fr-FR" dirty="0" err="1">
                <a:solidFill>
                  <a:schemeClr val="bg1"/>
                </a:solidFill>
                <a:latin typeface="Roboto Medium" panose="02000000000000000000" pitchFamily="2" charset="0"/>
                <a:ea typeface="Roboto Medium" panose="02000000000000000000" pitchFamily="2" charset="0"/>
              </a:rPr>
              <a:t>ucm.mouvement</a:t>
            </a:r>
            <a:endParaRPr lang="fr-FR" sz="1600" dirty="0">
              <a:solidFill>
                <a:schemeClr val="bg1"/>
              </a:solidFill>
              <a:latin typeface="Roboto Medium" panose="02000000000000000000" pitchFamily="2" charset="0"/>
              <a:ea typeface="Roboto Medium" panose="02000000000000000000" pitchFamily="2" charset="0"/>
            </a:endParaRPr>
          </a:p>
        </p:txBody>
      </p:sp>
      <mc:AlternateContent xmlns:mc="http://schemas.openxmlformats.org/markup-compatibility/2006" xmlns:p14="http://schemas.microsoft.com/office/powerpoint/2010/main">
        <mc:Choice Requires="p14">
          <p:contentPart p14:bwMode="auto" r:id="rId6">
            <p14:nvContentPartPr>
              <p14:cNvPr id="17" name="Encre 16">
                <a:extLst>
                  <a:ext uri="{FF2B5EF4-FFF2-40B4-BE49-F238E27FC236}">
                    <a16:creationId xmlns:a16="http://schemas.microsoft.com/office/drawing/2014/main" id="{80500193-DCB0-4538-BADA-F9D92D0A595D}"/>
                  </a:ext>
                </a:extLst>
              </p14:cNvPr>
              <p14:cNvContentPartPr/>
              <p14:nvPr userDrawn="1"/>
            </p14:nvContentPartPr>
            <p14:xfrm>
              <a:off x="1594393" y="4968084"/>
              <a:ext cx="360" cy="360"/>
            </p14:xfrm>
          </p:contentPart>
        </mc:Choice>
        <mc:Fallback xmlns="">
          <p:pic>
            <p:nvPicPr>
              <p:cNvPr id="17" name="Encre 16">
                <a:extLst>
                  <a:ext uri="{FF2B5EF4-FFF2-40B4-BE49-F238E27FC236}">
                    <a16:creationId xmlns:a16="http://schemas.microsoft.com/office/drawing/2014/main" id="{80500193-DCB0-4538-BADA-F9D92D0A595D}"/>
                  </a:ext>
                </a:extLst>
              </p:cNvPr>
              <p:cNvPicPr/>
              <p:nvPr/>
            </p:nvPicPr>
            <p:blipFill>
              <a:blip r:embed="rId9"/>
              <a:stretch>
                <a:fillRect/>
              </a:stretch>
            </p:blipFill>
            <p:spPr>
              <a:xfrm>
                <a:off x="1585393" y="4959084"/>
                <a:ext cx="18000" cy="18000"/>
              </a:xfrm>
              <a:prstGeom prst="rect">
                <a:avLst/>
              </a:prstGeom>
            </p:spPr>
          </p:pic>
        </mc:Fallback>
      </mc:AlternateContent>
      <p:pic>
        <p:nvPicPr>
          <p:cNvPr id="18" name="Image 17">
            <a:extLst>
              <a:ext uri="{FF2B5EF4-FFF2-40B4-BE49-F238E27FC236}">
                <a16:creationId xmlns:a16="http://schemas.microsoft.com/office/drawing/2014/main" id="{2B750C35-8D05-4F70-B305-731B42BC76A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61761" y="652275"/>
            <a:ext cx="5856488" cy="1881458"/>
          </a:xfrm>
          <a:prstGeom prst="rect">
            <a:avLst/>
          </a:prstGeom>
        </p:spPr>
      </p:pic>
      <mc:AlternateContent xmlns:mc="http://schemas.openxmlformats.org/markup-compatibility/2006" xmlns:p14="http://schemas.microsoft.com/office/powerpoint/2010/main">
        <mc:Choice Requires="p14">
          <p:contentPart p14:bwMode="auto" r:id="rId11">
            <p14:nvContentPartPr>
              <p14:cNvPr id="19" name="Encre 18">
                <a:extLst>
                  <a:ext uri="{FF2B5EF4-FFF2-40B4-BE49-F238E27FC236}">
                    <a16:creationId xmlns:a16="http://schemas.microsoft.com/office/drawing/2014/main" id="{7D5934B3-E182-4447-9A3E-ED35C85E662A}"/>
                  </a:ext>
                </a:extLst>
              </p14:cNvPr>
              <p14:cNvContentPartPr/>
              <p14:nvPr userDrawn="1"/>
            </p14:nvContentPartPr>
            <p14:xfrm>
              <a:off x="2122046" y="1017326"/>
              <a:ext cx="360" cy="3600"/>
            </p14:xfrm>
          </p:contentPart>
        </mc:Choice>
        <mc:Fallback xmlns="">
          <p:pic>
            <p:nvPicPr>
              <p:cNvPr id="19" name="Encre 18">
                <a:extLst>
                  <a:ext uri="{FF2B5EF4-FFF2-40B4-BE49-F238E27FC236}">
                    <a16:creationId xmlns:a16="http://schemas.microsoft.com/office/drawing/2014/main" id="{7D5934B3-E182-4447-9A3E-ED35C85E662A}"/>
                  </a:ext>
                </a:extLst>
              </p:cNvPr>
              <p:cNvPicPr/>
              <p:nvPr/>
            </p:nvPicPr>
            <p:blipFill>
              <a:blip r:embed="rId9"/>
              <a:stretch>
                <a:fillRect/>
              </a:stretch>
            </p:blipFill>
            <p:spPr>
              <a:xfrm>
                <a:off x="2113046" y="1007326"/>
                <a:ext cx="18000" cy="23200"/>
              </a:xfrm>
              <a:prstGeom prst="rect">
                <a:avLst/>
              </a:prstGeom>
            </p:spPr>
          </p:pic>
        </mc:Fallback>
      </mc:AlternateContent>
      <p:pic>
        <p:nvPicPr>
          <p:cNvPr id="20" name="Image 19">
            <a:extLst>
              <a:ext uri="{FF2B5EF4-FFF2-40B4-BE49-F238E27FC236}">
                <a16:creationId xmlns:a16="http://schemas.microsoft.com/office/drawing/2014/main" id="{4407C256-89F6-4811-BAB0-3C157674531E}"/>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81898" y="5742877"/>
            <a:ext cx="3435683" cy="612000"/>
          </a:xfrm>
          <a:prstGeom prst="rect">
            <a:avLst/>
          </a:prstGeom>
        </p:spPr>
      </p:pic>
      <p:pic>
        <p:nvPicPr>
          <p:cNvPr id="21" name="Graphique 20">
            <a:extLst>
              <a:ext uri="{FF2B5EF4-FFF2-40B4-BE49-F238E27FC236}">
                <a16:creationId xmlns:a16="http://schemas.microsoft.com/office/drawing/2014/main" id="{E34AF489-6F54-44C0-88FD-83C95945B138}"/>
              </a:ext>
            </a:extLst>
          </p:cNvPr>
          <p:cNvPicPr>
            <a:picLocks noChangeAspect="1"/>
          </p:cNvPicPr>
          <p:nvPr userDrawn="1"/>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45421" y="3308455"/>
            <a:ext cx="282491" cy="282491"/>
          </a:xfrm>
          <a:prstGeom prst="rect">
            <a:avLst/>
          </a:prstGeom>
        </p:spPr>
      </p:pic>
      <p:pic>
        <p:nvPicPr>
          <p:cNvPr id="22" name="Graphique 21">
            <a:extLst>
              <a:ext uri="{FF2B5EF4-FFF2-40B4-BE49-F238E27FC236}">
                <a16:creationId xmlns:a16="http://schemas.microsoft.com/office/drawing/2014/main" id="{61D27CED-A436-4954-8792-4E6074F47317}"/>
              </a:ext>
            </a:extLst>
          </p:cNvPr>
          <p:cNvPicPr>
            <a:picLocks noChangeAspect="1"/>
          </p:cNvPicPr>
          <p:nvPr userDrawn="1"/>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003573" y="3316768"/>
            <a:ext cx="228600" cy="228600"/>
          </a:xfrm>
          <a:prstGeom prst="rect">
            <a:avLst/>
          </a:prstGeom>
        </p:spPr>
      </p:pic>
    </p:spTree>
    <p:extLst>
      <p:ext uri="{BB962C8B-B14F-4D97-AF65-F5344CB8AC3E}">
        <p14:creationId xmlns:p14="http://schemas.microsoft.com/office/powerpoint/2010/main" val="265655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6_Diapositive de titre - Fonds Bleu">
    <p:bg>
      <p:bgPr>
        <a:solidFill>
          <a:srgbClr val="143CC8"/>
        </a:solidFill>
        <a:effectLst/>
      </p:bgPr>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9" name="Encre 18">
                <a:extLst>
                  <a:ext uri="{FF2B5EF4-FFF2-40B4-BE49-F238E27FC236}">
                    <a16:creationId xmlns:a16="http://schemas.microsoft.com/office/drawing/2014/main" id="{7D5934B3-E182-4447-9A3E-ED35C85E662A}"/>
                  </a:ext>
                </a:extLst>
              </p14:cNvPr>
              <p14:cNvContentPartPr/>
              <p14:nvPr userDrawn="1"/>
            </p14:nvContentPartPr>
            <p14:xfrm>
              <a:off x="2122046" y="1017326"/>
              <a:ext cx="360" cy="3600"/>
            </p14:xfrm>
          </p:contentPart>
        </mc:Choice>
        <mc:Fallback xmlns="">
          <p:pic>
            <p:nvPicPr>
              <p:cNvPr id="19" name="Encre 18">
                <a:extLst>
                  <a:ext uri="{FF2B5EF4-FFF2-40B4-BE49-F238E27FC236}">
                    <a16:creationId xmlns:a16="http://schemas.microsoft.com/office/drawing/2014/main" id="{7D5934B3-E182-4447-9A3E-ED35C85E662A}"/>
                  </a:ext>
                </a:extLst>
              </p:cNvPr>
              <p:cNvPicPr/>
              <p:nvPr/>
            </p:nvPicPr>
            <p:blipFill>
              <a:blip r:embed="rId3"/>
              <a:stretch>
                <a:fillRect/>
              </a:stretch>
            </p:blipFill>
            <p:spPr>
              <a:xfrm>
                <a:off x="2113046" y="1007326"/>
                <a:ext cx="18000" cy="23200"/>
              </a:xfrm>
              <a:prstGeom prst="rect">
                <a:avLst/>
              </a:prstGeom>
            </p:spPr>
          </p:pic>
        </mc:Fallback>
      </mc:AlternateContent>
      <p:pic>
        <p:nvPicPr>
          <p:cNvPr id="20" name="Image 19">
            <a:extLst>
              <a:ext uri="{FF2B5EF4-FFF2-40B4-BE49-F238E27FC236}">
                <a16:creationId xmlns:a16="http://schemas.microsoft.com/office/drawing/2014/main" id="{4407C256-89F6-4811-BAB0-3C15767453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1898" y="5742877"/>
            <a:ext cx="3435683" cy="612000"/>
          </a:xfrm>
          <a:prstGeom prst="rect">
            <a:avLst/>
          </a:prstGeom>
        </p:spPr>
      </p:pic>
      <p:pic>
        <p:nvPicPr>
          <p:cNvPr id="22" name="Image 21">
            <a:extLst>
              <a:ext uri="{FF2B5EF4-FFF2-40B4-BE49-F238E27FC236}">
                <a16:creationId xmlns:a16="http://schemas.microsoft.com/office/drawing/2014/main" id="{5F85BC4E-2E8E-4E0B-999C-9C7E7FC0FBF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7098" y="1656000"/>
            <a:ext cx="6010159" cy="2182188"/>
          </a:xfrm>
          <a:prstGeom prst="rect">
            <a:avLst/>
          </a:prstGeom>
        </p:spPr>
      </p:pic>
    </p:spTree>
    <p:extLst>
      <p:ext uri="{BB962C8B-B14F-4D97-AF65-F5344CB8AC3E}">
        <p14:creationId xmlns:p14="http://schemas.microsoft.com/office/powerpoint/2010/main" val="202226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7_Diapositive de titre - Fonds Bleu">
    <p:bg>
      <p:bgPr>
        <a:solidFill>
          <a:schemeClr val="bg1"/>
        </a:solidFill>
        <a:effectLst/>
      </p:bgPr>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CA14A73-DD92-4CB8-9FFC-1BB6C9E64F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9522" y="5742876"/>
            <a:ext cx="3435682" cy="612000"/>
          </a:xfrm>
          <a:prstGeom prst="rect">
            <a:avLst/>
          </a:prstGeom>
        </p:spPr>
      </p:pic>
      <p:pic>
        <p:nvPicPr>
          <p:cNvPr id="4" name="Image 3">
            <a:extLst>
              <a:ext uri="{FF2B5EF4-FFF2-40B4-BE49-F238E27FC236}">
                <a16:creationId xmlns:a16="http://schemas.microsoft.com/office/drawing/2014/main" id="{0D8729AA-9236-4785-BF8B-B9BDEF73A87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6077"/>
          <a:stretch/>
        </p:blipFill>
        <p:spPr>
          <a:xfrm>
            <a:off x="672385" y="1656000"/>
            <a:ext cx="5570474" cy="2005418"/>
          </a:xfrm>
          <a:prstGeom prst="rect">
            <a:avLst/>
          </a:prstGeom>
        </p:spPr>
      </p:pic>
    </p:spTree>
    <p:extLst>
      <p:ext uri="{BB962C8B-B14F-4D97-AF65-F5344CB8AC3E}">
        <p14:creationId xmlns:p14="http://schemas.microsoft.com/office/powerpoint/2010/main" val="319169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9_Diapositive de titre - Fonds Bleu">
    <p:bg>
      <p:bgPr>
        <a:solidFill>
          <a:schemeClr val="bg1"/>
        </a:solidFill>
        <a:effectLst/>
      </p:bgPr>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CA14A73-DD92-4CB8-9FFC-1BB6C9E64F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9522" y="5742876"/>
            <a:ext cx="3435682" cy="612000"/>
          </a:xfrm>
          <a:prstGeom prst="rect">
            <a:avLst/>
          </a:prstGeom>
        </p:spPr>
      </p:pic>
      <p:pic>
        <p:nvPicPr>
          <p:cNvPr id="6" name="Image 5">
            <a:extLst>
              <a:ext uri="{FF2B5EF4-FFF2-40B4-BE49-F238E27FC236}">
                <a16:creationId xmlns:a16="http://schemas.microsoft.com/office/drawing/2014/main" id="{77A761EB-9987-4EA2-8AFB-38F32D5C80E5}"/>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3791" b="63926"/>
          <a:stretch/>
        </p:blipFill>
        <p:spPr>
          <a:xfrm>
            <a:off x="720000" y="1529756"/>
            <a:ext cx="5694816" cy="945601"/>
          </a:xfrm>
          <a:prstGeom prst="rect">
            <a:avLst/>
          </a:prstGeom>
        </p:spPr>
      </p:pic>
    </p:spTree>
    <p:extLst>
      <p:ext uri="{BB962C8B-B14F-4D97-AF65-F5344CB8AC3E}">
        <p14:creationId xmlns:p14="http://schemas.microsoft.com/office/powerpoint/2010/main" val="2069246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8_Diapositive de titre - Fonds Bleu">
    <p:bg>
      <p:bgPr>
        <a:solidFill>
          <a:srgbClr val="143CC8"/>
        </a:solidFill>
        <a:effectLst/>
      </p:bgPr>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9" name="Encre 18">
                <a:extLst>
                  <a:ext uri="{FF2B5EF4-FFF2-40B4-BE49-F238E27FC236}">
                    <a16:creationId xmlns:a16="http://schemas.microsoft.com/office/drawing/2014/main" id="{7D5934B3-E182-4447-9A3E-ED35C85E662A}"/>
                  </a:ext>
                </a:extLst>
              </p14:cNvPr>
              <p14:cNvContentPartPr/>
              <p14:nvPr userDrawn="1"/>
            </p14:nvContentPartPr>
            <p14:xfrm>
              <a:off x="2122046" y="1017326"/>
              <a:ext cx="360" cy="3600"/>
            </p14:xfrm>
          </p:contentPart>
        </mc:Choice>
        <mc:Fallback xmlns="">
          <p:pic>
            <p:nvPicPr>
              <p:cNvPr id="19" name="Encre 18">
                <a:extLst>
                  <a:ext uri="{FF2B5EF4-FFF2-40B4-BE49-F238E27FC236}">
                    <a16:creationId xmlns:a16="http://schemas.microsoft.com/office/drawing/2014/main" id="{7D5934B3-E182-4447-9A3E-ED35C85E662A}"/>
                  </a:ext>
                </a:extLst>
              </p:cNvPr>
              <p:cNvPicPr/>
              <p:nvPr/>
            </p:nvPicPr>
            <p:blipFill>
              <a:blip r:embed="rId3"/>
              <a:stretch>
                <a:fillRect/>
              </a:stretch>
            </p:blipFill>
            <p:spPr>
              <a:xfrm>
                <a:off x="2113046" y="1007326"/>
                <a:ext cx="18000" cy="23200"/>
              </a:xfrm>
              <a:prstGeom prst="rect">
                <a:avLst/>
              </a:prstGeom>
            </p:spPr>
          </p:pic>
        </mc:Fallback>
      </mc:AlternateContent>
      <p:pic>
        <p:nvPicPr>
          <p:cNvPr id="20" name="Image 19">
            <a:extLst>
              <a:ext uri="{FF2B5EF4-FFF2-40B4-BE49-F238E27FC236}">
                <a16:creationId xmlns:a16="http://schemas.microsoft.com/office/drawing/2014/main" id="{4407C256-89F6-4811-BAB0-3C15767453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1898" y="5742877"/>
            <a:ext cx="3435683" cy="612000"/>
          </a:xfrm>
          <a:prstGeom prst="rect">
            <a:avLst/>
          </a:prstGeom>
        </p:spPr>
      </p:pic>
      <p:pic>
        <p:nvPicPr>
          <p:cNvPr id="5" name="Image 4">
            <a:extLst>
              <a:ext uri="{FF2B5EF4-FFF2-40B4-BE49-F238E27FC236}">
                <a16:creationId xmlns:a16="http://schemas.microsoft.com/office/drawing/2014/main" id="{2B27ACB3-B752-42D2-BFF7-1A3ADDBB1C2A}"/>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r="3791" b="63926"/>
          <a:stretch/>
        </p:blipFill>
        <p:spPr>
          <a:xfrm>
            <a:off x="720000" y="1529756"/>
            <a:ext cx="5694816" cy="945601"/>
          </a:xfrm>
          <a:prstGeom prst="rect">
            <a:avLst/>
          </a:prstGeom>
        </p:spPr>
      </p:pic>
    </p:spTree>
    <p:extLst>
      <p:ext uri="{BB962C8B-B14F-4D97-AF65-F5344CB8AC3E}">
        <p14:creationId xmlns:p14="http://schemas.microsoft.com/office/powerpoint/2010/main" val="38687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5_Diapositive de titre - Fonds Bleu">
    <p:bg>
      <p:bgPr>
        <a:solidFill>
          <a:srgbClr val="143CC8"/>
        </a:solidFill>
        <a:effectLst/>
      </p:bgPr>
    </p:bg>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CF42DB37-19F2-4C1C-A1C9-41BBE939FB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0000" y="2520000"/>
            <a:ext cx="8186083" cy="1458191"/>
          </a:xfrm>
          <a:prstGeom prst="rect">
            <a:avLst/>
          </a:prstGeom>
        </p:spPr>
      </p:pic>
    </p:spTree>
    <p:extLst>
      <p:ext uri="{BB962C8B-B14F-4D97-AF65-F5344CB8AC3E}">
        <p14:creationId xmlns:p14="http://schemas.microsoft.com/office/powerpoint/2010/main" val="40619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4_Diapositive de titre - Fonds Bleu">
    <p:bg>
      <p:bgPr>
        <a:solidFill>
          <a:schemeClr val="bg1"/>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1AA5B47-6A30-4400-9E45-4CCCCF9295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0000" y="2519943"/>
            <a:ext cx="8186400" cy="1458248"/>
          </a:xfrm>
          <a:prstGeom prst="rect">
            <a:avLst/>
          </a:prstGeom>
        </p:spPr>
      </p:pic>
    </p:spTree>
    <p:extLst>
      <p:ext uri="{BB962C8B-B14F-4D97-AF65-F5344CB8AC3E}">
        <p14:creationId xmlns:p14="http://schemas.microsoft.com/office/powerpoint/2010/main" val="1138201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Diapositive de titre - Fonds Bleu">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AF5C2-5571-4AE9-96D3-58F13E79310F}"/>
              </a:ext>
            </a:extLst>
          </p:cNvPr>
          <p:cNvSpPr>
            <a:spLocks noGrp="1"/>
          </p:cNvSpPr>
          <p:nvPr>
            <p:ph type="ctrTitle" hasCustomPrompt="1"/>
          </p:nvPr>
        </p:nvSpPr>
        <p:spPr>
          <a:xfrm>
            <a:off x="720000" y="1616468"/>
            <a:ext cx="8808574" cy="1846374"/>
          </a:xfrm>
        </p:spPr>
        <p:txBody>
          <a:bodyPr wrap="square" lIns="0" tIns="0" rIns="0" bIns="0" anchor="b">
            <a:spAutoFit/>
          </a:bodyPr>
          <a:lstStyle>
            <a:lvl1pPr algn="l">
              <a:lnSpc>
                <a:spcPct val="90000"/>
              </a:lnSpc>
              <a:defRPr sz="6666" cap="all" baseline="0">
                <a:solidFill>
                  <a:srgbClr val="143CC8"/>
                </a:solidFill>
                <a:latin typeface="Roboto" panose="02000000000000000000" pitchFamily="2" charset="0"/>
                <a:ea typeface="Roboto" panose="02000000000000000000" pitchFamily="2" charset="0"/>
              </a:defRPr>
            </a:lvl1pPr>
          </a:lstStyle>
          <a:p>
            <a:r>
              <a:rPr lang="fr-BE" dirty="0"/>
              <a:t>TITRE DE</a:t>
            </a:r>
            <a:br>
              <a:rPr lang="fr-BE" dirty="0"/>
            </a:br>
            <a:r>
              <a:rPr lang="fr-BE" dirty="0"/>
              <a:t>PRÉSENTATION</a:t>
            </a:r>
          </a:p>
        </p:txBody>
      </p:sp>
      <p:pic>
        <p:nvPicPr>
          <p:cNvPr id="5" name="Image 4">
            <a:extLst>
              <a:ext uri="{FF2B5EF4-FFF2-40B4-BE49-F238E27FC236}">
                <a16:creationId xmlns:a16="http://schemas.microsoft.com/office/drawing/2014/main" id="{6CA14A73-DD92-4CB8-9FFC-1BB6C9E64F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9522" y="5742876"/>
            <a:ext cx="3435682" cy="612000"/>
          </a:xfrm>
          <a:prstGeom prst="rect">
            <a:avLst/>
          </a:prstGeom>
        </p:spPr>
      </p:pic>
    </p:spTree>
    <p:extLst>
      <p:ext uri="{BB962C8B-B14F-4D97-AF65-F5344CB8AC3E}">
        <p14:creationId xmlns:p14="http://schemas.microsoft.com/office/powerpoint/2010/main" val="127645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re de section - Fonds Bleu">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 name="Titre 1">
            <a:extLst>
              <a:ext uri="{FF2B5EF4-FFF2-40B4-BE49-F238E27FC236}">
                <a16:creationId xmlns:a16="http://schemas.microsoft.com/office/drawing/2014/main" id="{0CD2B260-8077-4142-8BC9-81680014DAA8}"/>
              </a:ext>
            </a:extLst>
          </p:cNvPr>
          <p:cNvSpPr>
            <a:spLocks noGrp="1"/>
          </p:cNvSpPr>
          <p:nvPr>
            <p:ph type="title" hasCustomPrompt="1"/>
          </p:nvPr>
        </p:nvSpPr>
        <p:spPr>
          <a:xfrm>
            <a:off x="720000" y="1822335"/>
            <a:ext cx="4645090" cy="701622"/>
          </a:xfrm>
        </p:spPr>
        <p:txBody>
          <a:bodyPr wrap="square" lIns="0" tIns="0" rIns="0" bIns="0" anchor="b">
            <a:spAutoFit/>
          </a:bodyPr>
          <a:lstStyle>
            <a:lvl1pPr>
              <a:defRPr sz="5066" cap="all" baseline="0">
                <a:solidFill>
                  <a:schemeClr val="bg1"/>
                </a:solidFill>
              </a:defRPr>
            </a:lvl1pPr>
          </a:lstStyle>
          <a:p>
            <a:r>
              <a:rPr lang="fr-FR" dirty="0"/>
              <a:t>TITRE 1</a:t>
            </a:r>
            <a:endParaRPr lang="fr-BE" dirty="0"/>
          </a:p>
        </p:txBody>
      </p:sp>
      <p:sp>
        <p:nvSpPr>
          <p:cNvPr id="3" name="Espace réservé du texte 2">
            <a:extLst>
              <a:ext uri="{FF2B5EF4-FFF2-40B4-BE49-F238E27FC236}">
                <a16:creationId xmlns:a16="http://schemas.microsoft.com/office/drawing/2014/main" id="{08373456-3C35-4E62-A9D2-E26739924BDB}"/>
              </a:ext>
            </a:extLst>
          </p:cNvPr>
          <p:cNvSpPr>
            <a:spLocks noGrp="1"/>
          </p:cNvSpPr>
          <p:nvPr>
            <p:ph type="body" idx="1" hasCustomPrompt="1"/>
          </p:nvPr>
        </p:nvSpPr>
        <p:spPr>
          <a:xfrm>
            <a:off x="720000" y="2558422"/>
            <a:ext cx="4645090" cy="535449"/>
          </a:xfrm>
        </p:spPr>
        <p:txBody>
          <a:bodyPr wrap="square" lIns="0" tIns="0" rIns="0" bIns="0">
            <a:spAutoFit/>
          </a:bodyPr>
          <a:lstStyle>
            <a:lvl1pPr marL="0" indent="0">
              <a:buNone/>
              <a:defRPr sz="3866" cap="all" baseline="0">
                <a:solidFill>
                  <a:schemeClr val="bg1"/>
                </a:solidFill>
              </a:defRPr>
            </a:lvl1pPr>
            <a:lvl2pPr marL="304770" indent="0">
              <a:buNone/>
              <a:defRPr sz="1333">
                <a:solidFill>
                  <a:schemeClr val="tx1">
                    <a:tint val="75000"/>
                  </a:schemeClr>
                </a:solidFill>
              </a:defRPr>
            </a:lvl2pPr>
            <a:lvl3pPr marL="609539" indent="0">
              <a:buNone/>
              <a:defRPr sz="1200">
                <a:solidFill>
                  <a:schemeClr val="tx1">
                    <a:tint val="75000"/>
                  </a:schemeClr>
                </a:solidFill>
              </a:defRPr>
            </a:lvl3pPr>
            <a:lvl4pPr marL="914309" indent="0">
              <a:buNone/>
              <a:defRPr sz="1067">
                <a:solidFill>
                  <a:schemeClr val="tx1">
                    <a:tint val="75000"/>
                  </a:schemeClr>
                </a:solidFill>
              </a:defRPr>
            </a:lvl4pPr>
            <a:lvl5pPr marL="1219078" indent="0">
              <a:buNone/>
              <a:defRPr sz="1067">
                <a:solidFill>
                  <a:schemeClr val="tx1">
                    <a:tint val="75000"/>
                  </a:schemeClr>
                </a:solidFill>
              </a:defRPr>
            </a:lvl5pPr>
            <a:lvl6pPr marL="1523848" indent="0">
              <a:buNone/>
              <a:defRPr sz="1067">
                <a:solidFill>
                  <a:schemeClr val="tx1">
                    <a:tint val="75000"/>
                  </a:schemeClr>
                </a:solidFill>
              </a:defRPr>
            </a:lvl6pPr>
            <a:lvl7pPr marL="1828617" indent="0">
              <a:buNone/>
              <a:defRPr sz="1067">
                <a:solidFill>
                  <a:schemeClr val="tx1">
                    <a:tint val="75000"/>
                  </a:schemeClr>
                </a:solidFill>
              </a:defRPr>
            </a:lvl7pPr>
            <a:lvl8pPr marL="2133387" indent="0">
              <a:buNone/>
              <a:defRPr sz="1067">
                <a:solidFill>
                  <a:schemeClr val="tx1">
                    <a:tint val="75000"/>
                  </a:schemeClr>
                </a:solidFill>
              </a:defRPr>
            </a:lvl8pPr>
            <a:lvl9pPr marL="2438156" indent="0">
              <a:buNone/>
              <a:defRPr sz="1067">
                <a:solidFill>
                  <a:schemeClr val="tx1">
                    <a:tint val="75000"/>
                  </a:schemeClr>
                </a:solidFill>
              </a:defRPr>
            </a:lvl9pPr>
          </a:lstStyle>
          <a:p>
            <a:pPr lvl="0"/>
            <a:r>
              <a:rPr lang="fr-FR" dirty="0"/>
              <a:t>SOUS-TITRE 1</a:t>
            </a:r>
          </a:p>
        </p:txBody>
      </p:sp>
      <p:sp>
        <p:nvSpPr>
          <p:cNvPr id="6" name="Espace réservé pour une image  4">
            <a:extLst>
              <a:ext uri="{FF2B5EF4-FFF2-40B4-BE49-F238E27FC236}">
                <a16:creationId xmlns:a16="http://schemas.microsoft.com/office/drawing/2014/main" id="{D3439D7A-B207-4EAE-89E9-EAEBF6F2DA9C}"/>
              </a:ext>
            </a:extLst>
          </p:cNvPr>
          <p:cNvSpPr>
            <a:spLocks noGrp="1"/>
          </p:cNvSpPr>
          <p:nvPr>
            <p:ph type="pic" sz="quarter" idx="11"/>
          </p:nvPr>
        </p:nvSpPr>
        <p:spPr>
          <a:xfrm>
            <a:off x="4620768" y="0"/>
            <a:ext cx="7571232" cy="5486400"/>
          </a:xfrm>
        </p:spPr>
        <p:txBody>
          <a:bodyPr/>
          <a:lstStyle>
            <a:lvl1pPr marL="0" indent="0" algn="ctr">
              <a:buNone/>
              <a:defRPr>
                <a:solidFill>
                  <a:srgbClr val="143CC8"/>
                </a:solidFill>
              </a:defRPr>
            </a:lvl1pPr>
          </a:lstStyle>
          <a:p>
            <a:endParaRPr lang="fr-FR" dirty="0"/>
          </a:p>
          <a:p>
            <a:r>
              <a:rPr lang="fr-FR" dirty="0"/>
              <a:t>Cliquez sur l'icône pour ajouter une image</a:t>
            </a:r>
            <a:endParaRPr lang="fr-BE" dirty="0"/>
          </a:p>
        </p:txBody>
      </p:sp>
      <p:pic>
        <p:nvPicPr>
          <p:cNvPr id="7" name="Image 6">
            <a:extLst>
              <a:ext uri="{FF2B5EF4-FFF2-40B4-BE49-F238E27FC236}">
                <a16:creationId xmlns:a16="http://schemas.microsoft.com/office/drawing/2014/main" id="{322B26F4-6D2A-4D1F-8B3C-899602FCD7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4193" y="6382800"/>
            <a:ext cx="2021006" cy="360000"/>
          </a:xfrm>
          <a:prstGeom prst="rect">
            <a:avLst/>
          </a:prstGeom>
        </p:spPr>
      </p:pic>
    </p:spTree>
    <p:extLst>
      <p:ext uri="{BB962C8B-B14F-4D97-AF65-F5344CB8AC3E}">
        <p14:creationId xmlns:p14="http://schemas.microsoft.com/office/powerpoint/2010/main" val="427698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re de section - Fonds Bleu">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4620768" cy="6858000"/>
          </a:xfrm>
          <a:prstGeom prst="rect">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Espace réservé pour une image  4">
            <a:extLst>
              <a:ext uri="{FF2B5EF4-FFF2-40B4-BE49-F238E27FC236}">
                <a16:creationId xmlns:a16="http://schemas.microsoft.com/office/drawing/2014/main" id="{D3439D7A-B207-4EAE-89E9-EAEBF6F2DA9C}"/>
              </a:ext>
            </a:extLst>
          </p:cNvPr>
          <p:cNvSpPr>
            <a:spLocks noGrp="1"/>
          </p:cNvSpPr>
          <p:nvPr>
            <p:ph type="pic" sz="quarter" idx="11"/>
          </p:nvPr>
        </p:nvSpPr>
        <p:spPr>
          <a:xfrm>
            <a:off x="4620768" y="0"/>
            <a:ext cx="7571232" cy="6858000"/>
          </a:xfrm>
        </p:spPr>
        <p:txBody>
          <a:bodyPr/>
          <a:lstStyle>
            <a:lvl1pPr marL="0" indent="0" algn="ctr">
              <a:buNone/>
              <a:defRPr>
                <a:solidFill>
                  <a:srgbClr val="143CC8"/>
                </a:solidFill>
              </a:defRPr>
            </a:lvl1pPr>
          </a:lstStyle>
          <a:p>
            <a:endParaRPr lang="fr-FR" dirty="0"/>
          </a:p>
          <a:p>
            <a:r>
              <a:rPr lang="fr-FR" dirty="0"/>
              <a:t>Cliquez sur l'icône pour ajouter une image</a:t>
            </a:r>
            <a:endParaRPr lang="fr-BE" dirty="0"/>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5" name="Encre 4">
                <a:extLst>
                  <a:ext uri="{FF2B5EF4-FFF2-40B4-BE49-F238E27FC236}">
                    <a16:creationId xmlns:a16="http://schemas.microsoft.com/office/drawing/2014/main" id="{380A7407-37E0-4EF5-A298-925D76A37165}"/>
                  </a:ext>
                </a:extLst>
              </p14:cNvPr>
              <p14:cNvContentPartPr/>
              <p14:nvPr userDrawn="1"/>
            </p14:nvContentPartPr>
            <p14:xfrm>
              <a:off x="4826880" y="1177704"/>
              <a:ext cx="360" cy="360"/>
            </p14:xfrm>
          </p:contentPart>
        </mc:Choice>
        <mc:Fallback xmlns="">
          <p:pic>
            <p:nvPicPr>
              <p:cNvPr id="5" name="Encre 4">
                <a:extLst>
                  <a:ext uri="{FF2B5EF4-FFF2-40B4-BE49-F238E27FC236}">
                    <a16:creationId xmlns:a16="http://schemas.microsoft.com/office/drawing/2014/main" id="{380A7407-37E0-4EF5-A298-925D76A37165}"/>
                  </a:ext>
                </a:extLst>
              </p:cNvPr>
              <p:cNvPicPr/>
              <p:nvPr/>
            </p:nvPicPr>
            <p:blipFill>
              <a:blip r:embed="rId4"/>
              <a:stretch>
                <a:fillRect/>
              </a:stretch>
            </p:blipFill>
            <p:spPr>
              <a:xfrm>
                <a:off x="4809240" y="1160064"/>
                <a:ext cx="36000" cy="36000"/>
              </a:xfrm>
              <a:prstGeom prst="rect">
                <a:avLst/>
              </a:prstGeom>
            </p:spPr>
          </p:pic>
        </mc:Fallback>
      </mc:AlternateContent>
      <p:pic>
        <p:nvPicPr>
          <p:cNvPr id="8" name="Image 7">
            <a:extLst>
              <a:ext uri="{FF2B5EF4-FFF2-40B4-BE49-F238E27FC236}">
                <a16:creationId xmlns:a16="http://schemas.microsoft.com/office/drawing/2014/main" id="{7577C0AE-AB23-4A76-A381-FA1FD490046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14198" y="6382800"/>
            <a:ext cx="2021006" cy="360000"/>
          </a:xfrm>
          <a:prstGeom prst="rect">
            <a:avLst/>
          </a:prstGeom>
        </p:spPr>
      </p:pic>
    </p:spTree>
    <p:extLst>
      <p:ext uri="{BB962C8B-B14F-4D97-AF65-F5344CB8AC3E}">
        <p14:creationId xmlns:p14="http://schemas.microsoft.com/office/powerpoint/2010/main" val="172896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3_Titre de section - Fonds Bleu">
    <p:bg>
      <p:bgPr>
        <a:solidFill>
          <a:schemeClr val="bg1"/>
        </a:solidFill>
        <a:effectLst/>
      </p:bgPr>
    </p:bg>
    <p:spTree>
      <p:nvGrpSpPr>
        <p:cNvPr id="1" name=""/>
        <p:cNvGrpSpPr/>
        <p:nvPr/>
      </p:nvGrpSpPr>
      <p:grpSpPr>
        <a:xfrm>
          <a:off x="0" y="0"/>
          <a:ext cx="0" cy="0"/>
          <a:chOff x="0" y="0"/>
          <a:chExt cx="0" cy="0"/>
        </a:xfrm>
      </p:grpSpPr>
      <p:sp>
        <p:nvSpPr>
          <p:cNvPr id="6" name="Espace réservé pour une image  4">
            <a:extLst>
              <a:ext uri="{FF2B5EF4-FFF2-40B4-BE49-F238E27FC236}">
                <a16:creationId xmlns:a16="http://schemas.microsoft.com/office/drawing/2014/main" id="{D3439D7A-B207-4EAE-89E9-EAEBF6F2DA9C}"/>
              </a:ext>
            </a:extLst>
          </p:cNvPr>
          <p:cNvSpPr>
            <a:spLocks noGrp="1"/>
          </p:cNvSpPr>
          <p:nvPr>
            <p:ph type="pic" sz="quarter" idx="11" hasCustomPrompt="1"/>
          </p:nvPr>
        </p:nvSpPr>
        <p:spPr>
          <a:xfrm>
            <a:off x="0" y="0"/>
            <a:ext cx="12192000" cy="6858000"/>
          </a:xfrm>
        </p:spPr>
        <p:txBody>
          <a:bodyPr/>
          <a:lstStyle>
            <a:lvl1pPr marL="0" indent="0" algn="ctr">
              <a:buNone/>
              <a:defRPr>
                <a:solidFill>
                  <a:srgbClr val="143CC8"/>
                </a:solidFill>
              </a:defRPr>
            </a:lvl1pPr>
          </a:lstStyle>
          <a:p>
            <a:r>
              <a:rPr lang="fr-BE" dirty="0"/>
              <a:t>. </a:t>
            </a:r>
            <a:endParaRPr lang="fr-FR" dirty="0"/>
          </a:p>
          <a:p>
            <a:r>
              <a:rPr lang="fr-FR" dirty="0"/>
              <a:t>Cliquez sur l'icône pour ajouter une image</a:t>
            </a:r>
            <a:endParaRPr lang="fr-BE" dirty="0"/>
          </a:p>
        </p:txBody>
      </p:sp>
      <p:sp>
        <p:nvSpPr>
          <p:cNvPr id="2" name="Titre 1">
            <a:extLst>
              <a:ext uri="{FF2B5EF4-FFF2-40B4-BE49-F238E27FC236}">
                <a16:creationId xmlns:a16="http://schemas.microsoft.com/office/drawing/2014/main" id="{0CD2B260-8077-4142-8BC9-81680014DAA8}"/>
              </a:ext>
            </a:extLst>
          </p:cNvPr>
          <p:cNvSpPr>
            <a:spLocks noGrp="1"/>
          </p:cNvSpPr>
          <p:nvPr>
            <p:ph type="title" hasCustomPrompt="1"/>
          </p:nvPr>
        </p:nvSpPr>
        <p:spPr>
          <a:xfrm>
            <a:off x="720000" y="1822335"/>
            <a:ext cx="4645090" cy="701622"/>
          </a:xfrm>
        </p:spPr>
        <p:txBody>
          <a:bodyPr wrap="square" lIns="0" tIns="0" rIns="0" bIns="0" anchor="b">
            <a:spAutoFit/>
          </a:bodyPr>
          <a:lstStyle>
            <a:lvl1pPr>
              <a:defRPr sz="5066" cap="all" baseline="0">
                <a:solidFill>
                  <a:schemeClr val="bg1"/>
                </a:solidFill>
              </a:defRPr>
            </a:lvl1pPr>
          </a:lstStyle>
          <a:p>
            <a:r>
              <a:rPr lang="fr-FR" dirty="0"/>
              <a:t>TITRE 1</a:t>
            </a:r>
            <a:endParaRPr lang="fr-BE" dirty="0"/>
          </a:p>
        </p:txBody>
      </p:sp>
      <p:sp>
        <p:nvSpPr>
          <p:cNvPr id="3" name="Espace réservé du texte 2">
            <a:extLst>
              <a:ext uri="{FF2B5EF4-FFF2-40B4-BE49-F238E27FC236}">
                <a16:creationId xmlns:a16="http://schemas.microsoft.com/office/drawing/2014/main" id="{08373456-3C35-4E62-A9D2-E26739924BDB}"/>
              </a:ext>
            </a:extLst>
          </p:cNvPr>
          <p:cNvSpPr>
            <a:spLocks noGrp="1"/>
          </p:cNvSpPr>
          <p:nvPr>
            <p:ph type="body" idx="1" hasCustomPrompt="1"/>
          </p:nvPr>
        </p:nvSpPr>
        <p:spPr>
          <a:xfrm>
            <a:off x="720000" y="2558422"/>
            <a:ext cx="4645090" cy="535449"/>
          </a:xfrm>
        </p:spPr>
        <p:txBody>
          <a:bodyPr wrap="square" lIns="0" tIns="0" rIns="0" bIns="0">
            <a:spAutoFit/>
          </a:bodyPr>
          <a:lstStyle>
            <a:lvl1pPr marL="0" indent="0">
              <a:buNone/>
              <a:defRPr sz="3866" cap="all" baseline="0">
                <a:solidFill>
                  <a:schemeClr val="bg1"/>
                </a:solidFill>
              </a:defRPr>
            </a:lvl1pPr>
            <a:lvl2pPr marL="304770" indent="0">
              <a:buNone/>
              <a:defRPr sz="1333">
                <a:solidFill>
                  <a:schemeClr val="tx1">
                    <a:tint val="75000"/>
                  </a:schemeClr>
                </a:solidFill>
              </a:defRPr>
            </a:lvl2pPr>
            <a:lvl3pPr marL="609539" indent="0">
              <a:buNone/>
              <a:defRPr sz="1200">
                <a:solidFill>
                  <a:schemeClr val="tx1">
                    <a:tint val="75000"/>
                  </a:schemeClr>
                </a:solidFill>
              </a:defRPr>
            </a:lvl3pPr>
            <a:lvl4pPr marL="914309" indent="0">
              <a:buNone/>
              <a:defRPr sz="1067">
                <a:solidFill>
                  <a:schemeClr val="tx1">
                    <a:tint val="75000"/>
                  </a:schemeClr>
                </a:solidFill>
              </a:defRPr>
            </a:lvl4pPr>
            <a:lvl5pPr marL="1219078" indent="0">
              <a:buNone/>
              <a:defRPr sz="1067">
                <a:solidFill>
                  <a:schemeClr val="tx1">
                    <a:tint val="75000"/>
                  </a:schemeClr>
                </a:solidFill>
              </a:defRPr>
            </a:lvl5pPr>
            <a:lvl6pPr marL="1523848" indent="0">
              <a:buNone/>
              <a:defRPr sz="1067">
                <a:solidFill>
                  <a:schemeClr val="tx1">
                    <a:tint val="75000"/>
                  </a:schemeClr>
                </a:solidFill>
              </a:defRPr>
            </a:lvl6pPr>
            <a:lvl7pPr marL="1828617" indent="0">
              <a:buNone/>
              <a:defRPr sz="1067">
                <a:solidFill>
                  <a:schemeClr val="tx1">
                    <a:tint val="75000"/>
                  </a:schemeClr>
                </a:solidFill>
              </a:defRPr>
            </a:lvl7pPr>
            <a:lvl8pPr marL="2133387" indent="0">
              <a:buNone/>
              <a:defRPr sz="1067">
                <a:solidFill>
                  <a:schemeClr val="tx1">
                    <a:tint val="75000"/>
                  </a:schemeClr>
                </a:solidFill>
              </a:defRPr>
            </a:lvl8pPr>
            <a:lvl9pPr marL="2438156" indent="0">
              <a:buNone/>
              <a:defRPr sz="1067">
                <a:solidFill>
                  <a:schemeClr val="tx1">
                    <a:tint val="75000"/>
                  </a:schemeClr>
                </a:solidFill>
              </a:defRPr>
            </a:lvl9pPr>
          </a:lstStyle>
          <a:p>
            <a:pPr lvl="0"/>
            <a:r>
              <a:rPr lang="fr-FR" dirty="0"/>
              <a:t>SOUS-TITRE 1</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5" name="Encre 4">
                <a:extLst>
                  <a:ext uri="{FF2B5EF4-FFF2-40B4-BE49-F238E27FC236}">
                    <a16:creationId xmlns:a16="http://schemas.microsoft.com/office/drawing/2014/main" id="{380A7407-37E0-4EF5-A298-925D76A37165}"/>
                  </a:ext>
                </a:extLst>
              </p14:cNvPr>
              <p14:cNvContentPartPr/>
              <p14:nvPr userDrawn="1"/>
            </p14:nvContentPartPr>
            <p14:xfrm>
              <a:off x="4826880" y="1177704"/>
              <a:ext cx="360" cy="360"/>
            </p14:xfrm>
          </p:contentPart>
        </mc:Choice>
        <mc:Fallback xmlns="">
          <p:pic>
            <p:nvPicPr>
              <p:cNvPr id="5" name="Encre 4">
                <a:extLst>
                  <a:ext uri="{FF2B5EF4-FFF2-40B4-BE49-F238E27FC236}">
                    <a16:creationId xmlns:a16="http://schemas.microsoft.com/office/drawing/2014/main" id="{380A7407-37E0-4EF5-A298-925D76A37165}"/>
                  </a:ext>
                </a:extLst>
              </p:cNvPr>
              <p:cNvPicPr/>
              <p:nvPr/>
            </p:nvPicPr>
            <p:blipFill>
              <a:blip r:embed="rId4"/>
              <a:stretch>
                <a:fillRect/>
              </a:stretch>
            </p:blipFill>
            <p:spPr>
              <a:xfrm>
                <a:off x="4809240" y="1160064"/>
                <a:ext cx="36000" cy="36000"/>
              </a:xfrm>
              <a:prstGeom prst="rect">
                <a:avLst/>
              </a:prstGeom>
            </p:spPr>
          </p:pic>
        </mc:Fallback>
      </mc:AlternateContent>
      <p:pic>
        <p:nvPicPr>
          <p:cNvPr id="8" name="Image 7">
            <a:extLst>
              <a:ext uri="{FF2B5EF4-FFF2-40B4-BE49-F238E27FC236}">
                <a16:creationId xmlns:a16="http://schemas.microsoft.com/office/drawing/2014/main" id="{7577C0AE-AB23-4A76-A381-FA1FD490046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14198" y="6382800"/>
            <a:ext cx="2021006" cy="360000"/>
          </a:xfrm>
          <a:prstGeom prst="rect">
            <a:avLst/>
          </a:prstGeom>
        </p:spPr>
      </p:pic>
    </p:spTree>
    <p:extLst>
      <p:ext uri="{BB962C8B-B14F-4D97-AF65-F5344CB8AC3E}">
        <p14:creationId xmlns:p14="http://schemas.microsoft.com/office/powerpoint/2010/main" val="3001972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re de section - Fonds Bleu">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D2B260-8077-4142-8BC9-81680014DAA8}"/>
              </a:ext>
            </a:extLst>
          </p:cNvPr>
          <p:cNvSpPr>
            <a:spLocks noGrp="1"/>
          </p:cNvSpPr>
          <p:nvPr>
            <p:ph type="title" hasCustomPrompt="1"/>
          </p:nvPr>
        </p:nvSpPr>
        <p:spPr>
          <a:xfrm>
            <a:off x="720000" y="1822335"/>
            <a:ext cx="4645090" cy="701622"/>
          </a:xfrm>
        </p:spPr>
        <p:txBody>
          <a:bodyPr wrap="square" lIns="0" tIns="0" rIns="0" bIns="0" anchor="b">
            <a:spAutoFit/>
          </a:bodyPr>
          <a:lstStyle>
            <a:lvl1pPr>
              <a:defRPr sz="5066" cap="all" baseline="0">
                <a:solidFill>
                  <a:srgbClr val="143CC8"/>
                </a:solidFill>
              </a:defRPr>
            </a:lvl1pPr>
          </a:lstStyle>
          <a:p>
            <a:r>
              <a:rPr lang="fr-FR" dirty="0"/>
              <a:t>TITRE 1</a:t>
            </a:r>
            <a:endParaRPr lang="fr-BE" dirty="0"/>
          </a:p>
        </p:txBody>
      </p:sp>
      <p:sp>
        <p:nvSpPr>
          <p:cNvPr id="3" name="Espace réservé du texte 2">
            <a:extLst>
              <a:ext uri="{FF2B5EF4-FFF2-40B4-BE49-F238E27FC236}">
                <a16:creationId xmlns:a16="http://schemas.microsoft.com/office/drawing/2014/main" id="{08373456-3C35-4E62-A9D2-E26739924BDB}"/>
              </a:ext>
            </a:extLst>
          </p:cNvPr>
          <p:cNvSpPr>
            <a:spLocks noGrp="1"/>
          </p:cNvSpPr>
          <p:nvPr>
            <p:ph type="body" idx="1" hasCustomPrompt="1"/>
          </p:nvPr>
        </p:nvSpPr>
        <p:spPr>
          <a:xfrm>
            <a:off x="720000" y="2558422"/>
            <a:ext cx="4645090" cy="535449"/>
          </a:xfrm>
        </p:spPr>
        <p:txBody>
          <a:bodyPr wrap="square" lIns="0" tIns="0" rIns="0" bIns="0">
            <a:spAutoFit/>
          </a:bodyPr>
          <a:lstStyle>
            <a:lvl1pPr marL="0" indent="0">
              <a:buNone/>
              <a:defRPr sz="3866" cap="all" baseline="0">
                <a:solidFill>
                  <a:srgbClr val="143CC8"/>
                </a:solidFill>
              </a:defRPr>
            </a:lvl1pPr>
            <a:lvl2pPr marL="304770" indent="0">
              <a:buNone/>
              <a:defRPr sz="1333">
                <a:solidFill>
                  <a:schemeClr val="tx1">
                    <a:tint val="75000"/>
                  </a:schemeClr>
                </a:solidFill>
              </a:defRPr>
            </a:lvl2pPr>
            <a:lvl3pPr marL="609539" indent="0">
              <a:buNone/>
              <a:defRPr sz="1200">
                <a:solidFill>
                  <a:schemeClr val="tx1">
                    <a:tint val="75000"/>
                  </a:schemeClr>
                </a:solidFill>
              </a:defRPr>
            </a:lvl3pPr>
            <a:lvl4pPr marL="914309" indent="0">
              <a:buNone/>
              <a:defRPr sz="1067">
                <a:solidFill>
                  <a:schemeClr val="tx1">
                    <a:tint val="75000"/>
                  </a:schemeClr>
                </a:solidFill>
              </a:defRPr>
            </a:lvl4pPr>
            <a:lvl5pPr marL="1219078" indent="0">
              <a:buNone/>
              <a:defRPr sz="1067">
                <a:solidFill>
                  <a:schemeClr val="tx1">
                    <a:tint val="75000"/>
                  </a:schemeClr>
                </a:solidFill>
              </a:defRPr>
            </a:lvl5pPr>
            <a:lvl6pPr marL="1523848" indent="0">
              <a:buNone/>
              <a:defRPr sz="1067">
                <a:solidFill>
                  <a:schemeClr val="tx1">
                    <a:tint val="75000"/>
                  </a:schemeClr>
                </a:solidFill>
              </a:defRPr>
            </a:lvl6pPr>
            <a:lvl7pPr marL="1828617" indent="0">
              <a:buNone/>
              <a:defRPr sz="1067">
                <a:solidFill>
                  <a:schemeClr val="tx1">
                    <a:tint val="75000"/>
                  </a:schemeClr>
                </a:solidFill>
              </a:defRPr>
            </a:lvl7pPr>
            <a:lvl8pPr marL="2133387" indent="0">
              <a:buNone/>
              <a:defRPr sz="1067">
                <a:solidFill>
                  <a:schemeClr val="tx1">
                    <a:tint val="75000"/>
                  </a:schemeClr>
                </a:solidFill>
              </a:defRPr>
            </a:lvl8pPr>
            <a:lvl9pPr marL="2438156" indent="0">
              <a:buNone/>
              <a:defRPr sz="1067">
                <a:solidFill>
                  <a:schemeClr val="tx1">
                    <a:tint val="75000"/>
                  </a:schemeClr>
                </a:solidFill>
              </a:defRPr>
            </a:lvl9pPr>
          </a:lstStyle>
          <a:p>
            <a:pPr lvl="0"/>
            <a:r>
              <a:rPr lang="fr-FR" dirty="0"/>
              <a:t>SOUS-TITRE 1</a:t>
            </a:r>
          </a:p>
        </p:txBody>
      </p:sp>
      <p:sp>
        <p:nvSpPr>
          <p:cNvPr id="6" name="Espace réservé pour une image  4">
            <a:extLst>
              <a:ext uri="{FF2B5EF4-FFF2-40B4-BE49-F238E27FC236}">
                <a16:creationId xmlns:a16="http://schemas.microsoft.com/office/drawing/2014/main" id="{D3439D7A-B207-4EAE-89E9-EAEBF6F2DA9C}"/>
              </a:ext>
            </a:extLst>
          </p:cNvPr>
          <p:cNvSpPr>
            <a:spLocks noGrp="1"/>
          </p:cNvSpPr>
          <p:nvPr>
            <p:ph type="pic" sz="quarter" idx="11"/>
          </p:nvPr>
        </p:nvSpPr>
        <p:spPr>
          <a:xfrm>
            <a:off x="4620768" y="0"/>
            <a:ext cx="7571232" cy="6858000"/>
          </a:xfrm>
        </p:spPr>
        <p:txBody>
          <a:bodyPr/>
          <a:lstStyle>
            <a:lvl1pPr marL="0" indent="0" algn="ctr">
              <a:buNone/>
              <a:defRPr>
                <a:solidFill>
                  <a:srgbClr val="143CC8"/>
                </a:solidFill>
              </a:defRPr>
            </a:lvl1pPr>
          </a:lstStyle>
          <a:p>
            <a:endParaRPr lang="fr-FR" dirty="0"/>
          </a:p>
          <a:p>
            <a:r>
              <a:rPr lang="fr-FR" dirty="0"/>
              <a:t>Cliquez sur l'icône pour ajouter une image</a:t>
            </a:r>
            <a:endParaRPr lang="fr-BE" dirty="0"/>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5" name="Encre 4">
                <a:extLst>
                  <a:ext uri="{FF2B5EF4-FFF2-40B4-BE49-F238E27FC236}">
                    <a16:creationId xmlns:a16="http://schemas.microsoft.com/office/drawing/2014/main" id="{380A7407-37E0-4EF5-A298-925D76A37165}"/>
                  </a:ext>
                </a:extLst>
              </p14:cNvPr>
              <p14:cNvContentPartPr/>
              <p14:nvPr userDrawn="1"/>
            </p14:nvContentPartPr>
            <p14:xfrm>
              <a:off x="4826880" y="1177704"/>
              <a:ext cx="360" cy="360"/>
            </p14:xfrm>
          </p:contentPart>
        </mc:Choice>
        <mc:Fallback xmlns="">
          <p:pic>
            <p:nvPicPr>
              <p:cNvPr id="5" name="Encre 4">
                <a:extLst>
                  <a:ext uri="{FF2B5EF4-FFF2-40B4-BE49-F238E27FC236}">
                    <a16:creationId xmlns:a16="http://schemas.microsoft.com/office/drawing/2014/main" id="{380A7407-37E0-4EF5-A298-925D76A37165}"/>
                  </a:ext>
                </a:extLst>
              </p:cNvPr>
              <p:cNvPicPr/>
              <p:nvPr/>
            </p:nvPicPr>
            <p:blipFill>
              <a:blip r:embed="rId3"/>
              <a:stretch>
                <a:fillRect/>
              </a:stretch>
            </p:blipFill>
            <p:spPr>
              <a:xfrm>
                <a:off x="4809240" y="1160064"/>
                <a:ext cx="36000" cy="36000"/>
              </a:xfrm>
              <a:prstGeom prst="rect">
                <a:avLst/>
              </a:prstGeom>
            </p:spPr>
          </p:pic>
        </mc:Fallback>
      </mc:AlternateContent>
      <p:pic>
        <p:nvPicPr>
          <p:cNvPr id="8" name="Image 7">
            <a:extLst>
              <a:ext uri="{FF2B5EF4-FFF2-40B4-BE49-F238E27FC236}">
                <a16:creationId xmlns:a16="http://schemas.microsoft.com/office/drawing/2014/main" id="{2C6B364F-457B-40E2-87C6-EF124D8C788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3193" y="6384190"/>
            <a:ext cx="2020989" cy="360000"/>
          </a:xfrm>
          <a:prstGeom prst="rect">
            <a:avLst/>
          </a:prstGeom>
        </p:spPr>
      </p:pic>
      <p:sp>
        <p:nvSpPr>
          <p:cNvPr id="7" name="ZoneTexte 6">
            <a:extLst>
              <a:ext uri="{FF2B5EF4-FFF2-40B4-BE49-F238E27FC236}">
                <a16:creationId xmlns:a16="http://schemas.microsoft.com/office/drawing/2014/main" id="{8D3D6551-29EC-496E-B509-3D1BF04DD1ED}"/>
              </a:ext>
            </a:extLst>
          </p:cNvPr>
          <p:cNvSpPr txBox="1"/>
          <p:nvPr userDrawn="1"/>
        </p:nvSpPr>
        <p:spPr>
          <a:xfrm>
            <a:off x="672373" y="3495675"/>
            <a:ext cx="7100027" cy="646331"/>
          </a:xfrm>
          <a:prstGeom prst="rect">
            <a:avLst/>
          </a:prstGeom>
          <a:noFill/>
        </p:spPr>
        <p:txBody>
          <a:bodyPr wrap="square" rtlCol="0">
            <a:spAutoFit/>
          </a:bodyPr>
          <a:lstStyle/>
          <a:p>
            <a:r>
              <a:rPr lang="fr-BE" dirty="0">
                <a:solidFill>
                  <a:srgbClr val="143CC8"/>
                </a:solidFill>
                <a:latin typeface="Roboto" panose="02000000000000000000" pitchFamily="2" charset="0"/>
                <a:ea typeface="Roboto" panose="02000000000000000000" pitchFamily="2" charset="0"/>
              </a:rPr>
              <a:t>Nom de la réunion</a:t>
            </a:r>
          </a:p>
          <a:p>
            <a:r>
              <a:rPr lang="fr-BE" dirty="0">
                <a:solidFill>
                  <a:srgbClr val="143CC8"/>
                </a:solidFill>
                <a:latin typeface="Roboto" panose="02000000000000000000" pitchFamily="2" charset="0"/>
                <a:ea typeface="Roboto" panose="02000000000000000000" pitchFamily="2" charset="0"/>
              </a:rPr>
              <a:t>3 juillet 2020</a:t>
            </a:r>
          </a:p>
        </p:txBody>
      </p:sp>
    </p:spTree>
    <p:extLst>
      <p:ext uri="{BB962C8B-B14F-4D97-AF65-F5344CB8AC3E}">
        <p14:creationId xmlns:p14="http://schemas.microsoft.com/office/powerpoint/2010/main" val="2455830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xmlns:aink="http://schemas.microsoft.com/office/drawing/2016/ink">
        <mc:Choice Requires="p14 aink">
          <p:contentPart p14:bwMode="auto" r:id="rId2">
            <p14:nvContentPartPr>
              <p14:cNvPr id="2" name="Encre 1">
                <a:extLst>
                  <a:ext uri="{FF2B5EF4-FFF2-40B4-BE49-F238E27FC236}">
                    <a16:creationId xmlns:a16="http://schemas.microsoft.com/office/drawing/2014/main" id="{E47A7E5C-4E78-4BD8-A268-6B1A82761967}"/>
                  </a:ext>
                </a:extLst>
              </p14:cNvPr>
              <p14:cNvContentPartPr/>
              <p14:nvPr userDrawn="1"/>
            </p14:nvContentPartPr>
            <p14:xfrm>
              <a:off x="263366" y="6851640"/>
              <a:ext cx="2520" cy="3600"/>
            </p14:xfrm>
          </p:contentPart>
        </mc:Choice>
        <mc:Fallback xmlns="">
          <p:pic>
            <p:nvPicPr>
              <p:cNvPr id="2" name="Encre 1">
                <a:extLst>
                  <a:ext uri="{FF2B5EF4-FFF2-40B4-BE49-F238E27FC236}">
                    <a16:creationId xmlns:a16="http://schemas.microsoft.com/office/drawing/2014/main" id="{E47A7E5C-4E78-4BD8-A268-6B1A82761967}"/>
                  </a:ext>
                </a:extLst>
              </p:cNvPr>
              <p:cNvPicPr/>
              <p:nvPr/>
            </p:nvPicPr>
            <p:blipFill>
              <a:blip r:embed="rId3"/>
              <a:stretch>
                <a:fillRect/>
              </a:stretch>
            </p:blipFill>
            <p:spPr>
              <a:xfrm>
                <a:off x="245726" y="6834000"/>
                <a:ext cx="38160" cy="39240"/>
              </a:xfrm>
              <a:prstGeom prst="rect">
                <a:avLst/>
              </a:prstGeom>
            </p:spPr>
          </p:pic>
        </mc:Fallback>
      </mc:AlternateContent>
      <p:sp>
        <p:nvSpPr>
          <p:cNvPr id="9" name="Espace réservé du texte 8">
            <a:extLst>
              <a:ext uri="{FF2B5EF4-FFF2-40B4-BE49-F238E27FC236}">
                <a16:creationId xmlns:a16="http://schemas.microsoft.com/office/drawing/2014/main" id="{740E6BF8-BD9C-4019-BBB1-86BF565833A1}"/>
              </a:ext>
            </a:extLst>
          </p:cNvPr>
          <p:cNvSpPr>
            <a:spLocks noGrp="1"/>
          </p:cNvSpPr>
          <p:nvPr>
            <p:ph type="body" sz="quarter" idx="16"/>
          </p:nvPr>
        </p:nvSpPr>
        <p:spPr>
          <a:xfrm>
            <a:off x="763588" y="1620352"/>
            <a:ext cx="9725025" cy="357533"/>
          </a:xfrm>
        </p:spPr>
        <p:txBody>
          <a:bodyPr/>
          <a:lstStyle>
            <a:lvl1pPr>
              <a:spcBef>
                <a:spcPts val="0"/>
              </a:spcBef>
              <a:defRPr baseline="0"/>
            </a:lvl1pPr>
          </a:lstStyle>
          <a:p>
            <a:pPr lvl="0"/>
            <a:r>
              <a:rPr lang="fr-FR" dirty="0"/>
              <a:t>Cliquez pour modifier les styles du texte du masque</a:t>
            </a:r>
          </a:p>
        </p:txBody>
      </p:sp>
      <p:sp>
        <p:nvSpPr>
          <p:cNvPr id="14" name="Espace réservé du texte 13">
            <a:extLst>
              <a:ext uri="{FF2B5EF4-FFF2-40B4-BE49-F238E27FC236}">
                <a16:creationId xmlns:a16="http://schemas.microsoft.com/office/drawing/2014/main" id="{53EDDA76-1F75-43AD-BE64-2BA8E4FCB97A}"/>
              </a:ext>
            </a:extLst>
          </p:cNvPr>
          <p:cNvSpPr>
            <a:spLocks noGrp="1"/>
          </p:cNvSpPr>
          <p:nvPr>
            <p:ph type="body" sz="quarter" idx="17"/>
          </p:nvPr>
        </p:nvSpPr>
        <p:spPr>
          <a:xfrm>
            <a:off x="763588" y="2275507"/>
            <a:ext cx="9725025" cy="3757613"/>
          </a:xfrm>
        </p:spPr>
        <p:txBody>
          <a:bodyPr/>
          <a:lstStyle>
            <a:lvl1pPr>
              <a:spcBef>
                <a:spcPts val="1200"/>
              </a:spcBef>
              <a:defRPr sz="1600" b="0" baseline="0">
                <a:solidFill>
                  <a:schemeClr val="tx1"/>
                </a:solidFill>
              </a:defRPr>
            </a:lvl1pPr>
          </a:lstStyle>
          <a:p>
            <a:pPr lvl="0"/>
            <a:r>
              <a:rPr lang="fr-FR" dirty="0"/>
              <a:t>Cliquez pour modifier les styles du texte du masque</a:t>
            </a:r>
          </a:p>
        </p:txBody>
      </p:sp>
      <p:sp>
        <p:nvSpPr>
          <p:cNvPr id="8" name="Espace réservé du texte 9">
            <a:extLst>
              <a:ext uri="{FF2B5EF4-FFF2-40B4-BE49-F238E27FC236}">
                <a16:creationId xmlns:a16="http://schemas.microsoft.com/office/drawing/2014/main" id="{ED8E3446-9C46-4ACE-99B2-21D03F40ADEE}"/>
              </a:ext>
            </a:extLst>
          </p:cNvPr>
          <p:cNvSpPr>
            <a:spLocks noGrp="1"/>
          </p:cNvSpPr>
          <p:nvPr>
            <p:ph type="body" sz="quarter" idx="19" hasCustomPrompt="1"/>
          </p:nvPr>
        </p:nvSpPr>
        <p:spPr>
          <a:xfrm>
            <a:off x="763200" y="360000"/>
            <a:ext cx="10440925"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123117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 2 Graphiques">
    <p:spTree>
      <p:nvGrpSpPr>
        <p:cNvPr id="1" name=""/>
        <p:cNvGrpSpPr/>
        <p:nvPr/>
      </p:nvGrpSpPr>
      <p:grpSpPr>
        <a:xfrm>
          <a:off x="0" y="0"/>
          <a:ext cx="0" cy="0"/>
          <a:chOff x="0" y="0"/>
          <a:chExt cx="0" cy="0"/>
        </a:xfrm>
      </p:grpSpPr>
      <p:sp>
        <p:nvSpPr>
          <p:cNvPr id="8" name="Espace réservé du texte 2">
            <a:extLst>
              <a:ext uri="{FF2B5EF4-FFF2-40B4-BE49-F238E27FC236}">
                <a16:creationId xmlns:a16="http://schemas.microsoft.com/office/drawing/2014/main" id="{06C68AA8-9612-4C6D-AF4D-2F943B21E31C}"/>
              </a:ext>
            </a:extLst>
          </p:cNvPr>
          <p:cNvSpPr>
            <a:spLocks noGrp="1"/>
          </p:cNvSpPr>
          <p:nvPr>
            <p:ph type="body" idx="13" hasCustomPrompt="1"/>
          </p:nvPr>
        </p:nvSpPr>
        <p:spPr>
          <a:xfrm>
            <a:off x="764198" y="1791112"/>
            <a:ext cx="2447990" cy="207749"/>
          </a:xfrm>
        </p:spPr>
        <p:txBody>
          <a:bodyPr wrap="square" lIns="0" tIns="0" rIns="0" bIns="0">
            <a:spAutoFit/>
          </a:bodyPr>
          <a:lstStyle>
            <a:lvl1pPr marL="0" indent="0">
              <a:spcBef>
                <a:spcPts val="0"/>
              </a:spcBef>
              <a:buNone/>
              <a:defRPr sz="1500" b="1" cap="none" baseline="0">
                <a:solidFill>
                  <a:srgbClr val="143CC8"/>
                </a:solidFill>
              </a:defRPr>
            </a:lvl1pPr>
            <a:lvl2pPr marL="0" indent="0">
              <a:spcBef>
                <a:spcPts val="0"/>
              </a:spcBef>
              <a:buNone/>
              <a:defRPr sz="1600" b="1">
                <a:solidFill>
                  <a:schemeClr val="tx1"/>
                </a:solidFill>
              </a:defRPr>
            </a:lvl2pPr>
            <a:lvl3pPr marL="0" indent="0">
              <a:spcBef>
                <a:spcPts val="0"/>
              </a:spcBef>
              <a:buNone/>
              <a:defRPr sz="1600" b="1">
                <a:solidFill>
                  <a:schemeClr val="tx1"/>
                </a:solidFill>
              </a:defRPr>
            </a:lvl3pPr>
            <a:lvl4pPr marL="0" indent="0">
              <a:spcBef>
                <a:spcPts val="0"/>
              </a:spcBef>
              <a:buNone/>
              <a:defRPr sz="1600" b="1">
                <a:solidFill>
                  <a:schemeClr val="tx1"/>
                </a:solidFill>
              </a:defRPr>
            </a:lvl4pPr>
            <a:lvl5pPr marL="0" indent="0">
              <a:spcBef>
                <a:spcPts val="0"/>
              </a:spcBef>
              <a:buNone/>
              <a:defRPr sz="1600" b="1">
                <a:solidFill>
                  <a:schemeClr val="tx1"/>
                </a:solidFill>
              </a:defRPr>
            </a:lvl5pPr>
            <a:lvl6pPr marL="0" indent="0">
              <a:spcBef>
                <a:spcPts val="0"/>
              </a:spcBef>
              <a:buNone/>
              <a:defRPr sz="1600" b="1">
                <a:solidFill>
                  <a:schemeClr val="tx1"/>
                </a:solidFill>
              </a:defRPr>
            </a:lvl6pPr>
            <a:lvl7pPr marL="0" indent="0">
              <a:spcBef>
                <a:spcPts val="0"/>
              </a:spcBef>
              <a:buNone/>
              <a:defRPr sz="1600" b="1">
                <a:solidFill>
                  <a:schemeClr val="tx1"/>
                </a:solidFill>
              </a:defRPr>
            </a:lvl7pPr>
            <a:lvl8pPr marL="0" indent="0">
              <a:spcBef>
                <a:spcPts val="0"/>
              </a:spcBef>
              <a:buNone/>
              <a:defRPr sz="1600" b="1">
                <a:solidFill>
                  <a:schemeClr val="tx1"/>
                </a:solidFill>
              </a:defRPr>
            </a:lvl8pPr>
            <a:lvl9pPr marL="0" indent="0">
              <a:spcBef>
                <a:spcPts val="0"/>
              </a:spcBef>
              <a:buNone/>
              <a:defRPr sz="1600" b="1">
                <a:solidFill>
                  <a:schemeClr val="tx1"/>
                </a:solidFill>
              </a:defRPr>
            </a:lvl9pPr>
          </a:lstStyle>
          <a:p>
            <a:pPr lvl="0"/>
            <a:r>
              <a:rPr lang="fr-FR" dirty="0"/>
              <a:t>Titre du graphique</a:t>
            </a:r>
          </a:p>
        </p:txBody>
      </p:sp>
      <p:sp>
        <p:nvSpPr>
          <p:cNvPr id="15" name="Espace réservé du graphique 12">
            <a:extLst>
              <a:ext uri="{FF2B5EF4-FFF2-40B4-BE49-F238E27FC236}">
                <a16:creationId xmlns:a16="http://schemas.microsoft.com/office/drawing/2014/main" id="{128E3512-2DBC-4E70-9509-68D12E03CAFF}"/>
              </a:ext>
            </a:extLst>
          </p:cNvPr>
          <p:cNvSpPr>
            <a:spLocks noGrp="1"/>
          </p:cNvSpPr>
          <p:nvPr>
            <p:ph type="chart" sz="quarter" idx="15"/>
          </p:nvPr>
        </p:nvSpPr>
        <p:spPr>
          <a:xfrm>
            <a:off x="764198" y="2162093"/>
            <a:ext cx="7740715" cy="3322847"/>
          </a:xfrm>
        </p:spPr>
        <p:txBody>
          <a:bodyPr/>
          <a:lstStyle/>
          <a:p>
            <a:r>
              <a:rPr lang="fr-FR" dirty="0"/>
              <a:t>Cliquez sur l'icône pour ajouter un graphique</a:t>
            </a:r>
            <a:endParaRPr lang="fr-BE" dirty="0"/>
          </a:p>
        </p:txBody>
      </p:sp>
      <p:sp>
        <p:nvSpPr>
          <p:cNvPr id="5" name="Espace réservé du texte 9">
            <a:extLst>
              <a:ext uri="{FF2B5EF4-FFF2-40B4-BE49-F238E27FC236}">
                <a16:creationId xmlns:a16="http://schemas.microsoft.com/office/drawing/2014/main" id="{89AACDAD-B903-4B41-A208-F3A8B9F3055C}"/>
              </a:ext>
            </a:extLst>
          </p:cNvPr>
          <p:cNvSpPr>
            <a:spLocks noGrp="1"/>
          </p:cNvSpPr>
          <p:nvPr>
            <p:ph type="body" sz="quarter" idx="19" hasCustomPrompt="1"/>
          </p:nvPr>
        </p:nvSpPr>
        <p:spPr>
          <a:xfrm>
            <a:off x="763588" y="360000"/>
            <a:ext cx="10440925" cy="1152525"/>
          </a:xfrm>
        </p:spPr>
        <p:txBody>
          <a:bodyPr/>
          <a:lstStyle>
            <a:lvl1pPr>
              <a:defRPr sz="3200" baseline="0">
                <a:solidFill>
                  <a:srgbClr val="143CC8"/>
                </a:solidFill>
              </a:defRPr>
            </a:lvl1pPr>
          </a:lstStyle>
          <a:p>
            <a:pPr lvl="0"/>
            <a:r>
              <a:rPr lang="fr-FR" dirty="0"/>
              <a:t>Cliquez pour modifier les styles</a:t>
            </a:r>
            <a:br>
              <a:rPr lang="fr-FR" dirty="0"/>
            </a:br>
            <a:r>
              <a:rPr lang="fr-FR" dirty="0"/>
              <a:t>du texte du masque</a:t>
            </a:r>
          </a:p>
        </p:txBody>
      </p:sp>
    </p:spTree>
    <p:extLst>
      <p:ext uri="{BB962C8B-B14F-4D97-AF65-F5344CB8AC3E}">
        <p14:creationId xmlns:p14="http://schemas.microsoft.com/office/powerpoint/2010/main" val="286150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35FA3BC-7C55-4A6A-87C2-46137F1FDA69}"/>
              </a:ext>
            </a:extLst>
          </p:cNvPr>
          <p:cNvSpPr>
            <a:spLocks noGrp="1"/>
          </p:cNvSpPr>
          <p:nvPr>
            <p:ph type="title"/>
          </p:nvPr>
        </p:nvSpPr>
        <p:spPr>
          <a:xfrm>
            <a:off x="764198" y="483110"/>
            <a:ext cx="9723885" cy="886397"/>
          </a:xfrm>
          <a:prstGeom prst="rect">
            <a:avLst/>
          </a:prstGeom>
        </p:spPr>
        <p:txBody>
          <a:bodyPr vert="horz" wrap="square" lIns="0" tIns="0" rIns="0" bIns="0" rtlCol="0" anchor="ctr">
            <a:spAutoFit/>
          </a:bodyPr>
          <a:lstStyle/>
          <a:p>
            <a:r>
              <a:rPr lang="fr-FR" dirty="0"/>
              <a:t>Modifiez</a:t>
            </a:r>
            <a:br>
              <a:rPr lang="fr-FR" dirty="0"/>
            </a:br>
            <a:r>
              <a:rPr lang="fr-FR" dirty="0"/>
              <a:t>le style du titre</a:t>
            </a:r>
            <a:endParaRPr lang="fr-BE" dirty="0"/>
          </a:p>
        </p:txBody>
      </p:sp>
      <p:sp>
        <p:nvSpPr>
          <p:cNvPr id="3" name="Espace réservé du texte 2">
            <a:extLst>
              <a:ext uri="{FF2B5EF4-FFF2-40B4-BE49-F238E27FC236}">
                <a16:creationId xmlns:a16="http://schemas.microsoft.com/office/drawing/2014/main" id="{8B393135-8C0C-437B-8797-1E881E449D30}"/>
              </a:ext>
            </a:extLst>
          </p:cNvPr>
          <p:cNvSpPr>
            <a:spLocks noGrp="1"/>
          </p:cNvSpPr>
          <p:nvPr>
            <p:ph type="body" idx="1"/>
          </p:nvPr>
        </p:nvSpPr>
        <p:spPr>
          <a:xfrm>
            <a:off x="756000" y="2345635"/>
            <a:ext cx="8670434" cy="3784815"/>
          </a:xfrm>
          <a:prstGeom prst="rect">
            <a:avLst/>
          </a:prstGeom>
        </p:spPr>
        <p:txBody>
          <a:bodyPr vert="horz" lIns="0" tIns="0" rIns="0" bIns="0" rtlCol="0">
            <a:noAutofit/>
          </a:bodyPr>
          <a:lstStyle/>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endParaRPr lang="fr-BE" dirty="0"/>
          </a:p>
        </p:txBody>
      </p:sp>
      <p:sp>
        <p:nvSpPr>
          <p:cNvPr id="9" name="ZoneTexte 8">
            <a:extLst>
              <a:ext uri="{FF2B5EF4-FFF2-40B4-BE49-F238E27FC236}">
                <a16:creationId xmlns:a16="http://schemas.microsoft.com/office/drawing/2014/main" id="{410148DD-864E-4E27-B3B2-E32BB5BF5B5C}"/>
              </a:ext>
            </a:extLst>
          </p:cNvPr>
          <p:cNvSpPr txBox="1"/>
          <p:nvPr userDrawn="1"/>
        </p:nvSpPr>
        <p:spPr>
          <a:xfrm>
            <a:off x="4618655" y="6314313"/>
            <a:ext cx="2901820" cy="215444"/>
          </a:xfrm>
          <a:prstGeom prst="rect">
            <a:avLst/>
          </a:prstGeom>
          <a:noFill/>
        </p:spPr>
        <p:txBody>
          <a:bodyPr wrap="square" rtlCol="0">
            <a:spAutoFit/>
          </a:bodyPr>
          <a:lstStyle/>
          <a:p>
            <a:pPr algn="ctr"/>
            <a:r>
              <a:rPr lang="fr-BE" sz="800" b="1" dirty="0">
                <a:solidFill>
                  <a:schemeClr val="bg1"/>
                </a:solidFill>
              </a:rPr>
              <a:t>Entreprendre et réussir ensemble</a:t>
            </a:r>
          </a:p>
        </p:txBody>
      </p:sp>
      <p:sp>
        <p:nvSpPr>
          <p:cNvPr id="11" name="Rectangle 10">
            <a:extLst>
              <a:ext uri="{FF2B5EF4-FFF2-40B4-BE49-F238E27FC236}">
                <a16:creationId xmlns:a16="http://schemas.microsoft.com/office/drawing/2014/main" id="{74D13AD8-BA32-40A3-9E68-BC840F2C8403}"/>
              </a:ext>
            </a:extLst>
          </p:cNvPr>
          <p:cNvSpPr/>
          <p:nvPr userDrawn="1"/>
        </p:nvSpPr>
        <p:spPr>
          <a:xfrm>
            <a:off x="0" y="6261463"/>
            <a:ext cx="12191999" cy="596537"/>
          </a:xfrm>
          <a:prstGeom prst="rect">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a:extLst>
              <a:ext uri="{FF2B5EF4-FFF2-40B4-BE49-F238E27FC236}">
                <a16:creationId xmlns:a16="http://schemas.microsoft.com/office/drawing/2014/main" id="{374D0D1C-70FB-4DA3-BE3E-F06F4B9839C3}"/>
              </a:ext>
            </a:extLst>
          </p:cNvPr>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718478" y="6384034"/>
            <a:ext cx="2021006" cy="360000"/>
          </a:xfrm>
          <a:prstGeom prst="rect">
            <a:avLst/>
          </a:prstGeom>
        </p:spPr>
      </p:pic>
    </p:spTree>
    <p:extLst>
      <p:ext uri="{BB962C8B-B14F-4D97-AF65-F5344CB8AC3E}">
        <p14:creationId xmlns:p14="http://schemas.microsoft.com/office/powerpoint/2010/main" val="3550876406"/>
      </p:ext>
    </p:extLst>
  </p:cSld>
  <p:clrMap bg1="lt1" tx1="dk1" bg2="lt2" tx2="dk2" accent1="accent1" accent2="accent2" accent3="accent3" accent4="accent4" accent5="accent5" accent6="accent6" hlink="hlink" folHlink="folHlink"/>
  <p:sldLayoutIdLst>
    <p:sldLayoutId id="2147483690" r:id="rId1"/>
    <p:sldLayoutId id="2147483662" r:id="rId2"/>
    <p:sldLayoutId id="2147483680" r:id="rId3"/>
    <p:sldLayoutId id="2147483665" r:id="rId4"/>
    <p:sldLayoutId id="2147483691" r:id="rId5"/>
    <p:sldLayoutId id="2147483694" r:id="rId6"/>
    <p:sldLayoutId id="2147483692" r:id="rId7"/>
    <p:sldLayoutId id="2147483669" r:id="rId8"/>
    <p:sldLayoutId id="2147483670" r:id="rId9"/>
    <p:sldLayoutId id="2147483671" r:id="rId10"/>
    <p:sldLayoutId id="2147483689" r:id="rId11"/>
    <p:sldLayoutId id="2147483673" r:id="rId12"/>
    <p:sldLayoutId id="2147483674" r:id="rId13"/>
    <p:sldLayoutId id="2147483688" r:id="rId14"/>
    <p:sldLayoutId id="2147483695" r:id="rId15"/>
    <p:sldLayoutId id="2147483696" r:id="rId16"/>
    <p:sldLayoutId id="2147483682" r:id="rId17"/>
    <p:sldLayoutId id="2147483693" r:id="rId18"/>
    <p:sldLayoutId id="2147483685" r:id="rId19"/>
    <p:sldLayoutId id="2147483679" r:id="rId20"/>
    <p:sldLayoutId id="2147483683" r:id="rId21"/>
    <p:sldLayoutId id="2147483699" r:id="rId22"/>
    <p:sldLayoutId id="2147483700" r:id="rId23"/>
    <p:sldLayoutId id="2147483702" r:id="rId24"/>
    <p:sldLayoutId id="2147483701" r:id="rId25"/>
    <p:sldLayoutId id="2147483698" r:id="rId26"/>
    <p:sldLayoutId id="2147483684"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609539" rtl="0" eaLnBrk="1" latinLnBrk="0" hangingPunct="1">
        <a:lnSpc>
          <a:spcPct val="90000"/>
        </a:lnSpc>
        <a:spcBef>
          <a:spcPct val="0"/>
        </a:spcBef>
        <a:buNone/>
        <a:defRPr sz="3200" b="1" kern="1200" cap="none" spc="0" baseline="0">
          <a:ln w="0"/>
          <a:solidFill>
            <a:srgbClr val="143CC8"/>
          </a:solidFill>
          <a:effectLst/>
          <a:latin typeface="Roboto" panose="02000000000000000000" pitchFamily="2" charset="0"/>
          <a:ea typeface="Roboto" panose="02000000000000000000" pitchFamily="2" charset="0"/>
          <a:cs typeface="+mj-cs"/>
        </a:defRPr>
      </a:lvl1pPr>
    </p:titleStyle>
    <p:bodyStyle>
      <a:lvl1pPr marL="0" indent="0" algn="l" defTabSz="609539" rtl="0" eaLnBrk="1" latinLnBrk="0" hangingPunct="1">
        <a:lnSpc>
          <a:spcPct val="90000"/>
        </a:lnSpc>
        <a:spcBef>
          <a:spcPts val="2400"/>
        </a:spcBef>
        <a:buFont typeface="Arial" panose="020B0604020202020204" pitchFamily="34" charset="0"/>
        <a:buNone/>
        <a:defRPr sz="2000" b="1" kern="120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p:bodyStyle>
    <p:otherStyle>
      <a:defPPr>
        <a:defRPr lang="fr-FR"/>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0">
          <p15:clr>
            <a:srgbClr val="F26B43"/>
          </p15:clr>
        </p15:guide>
        <p15:guide id="2" pos="5194">
          <p15:clr>
            <a:srgbClr val="F26B43"/>
          </p15:clr>
        </p15:guide>
        <p15:guide id="3" pos="5761">
          <p15:clr>
            <a:srgbClr val="F26B43"/>
          </p15:clr>
        </p15:guide>
        <p15:guide id="4" pos="5103">
          <p15:clr>
            <a:srgbClr val="F26B43"/>
          </p15:clr>
        </p15:guide>
        <p15:guide id="5" pos="3992">
          <p15:clr>
            <a:srgbClr val="F26B43"/>
          </p15:clr>
        </p15:guide>
        <p15:guide id="6" pos="6305">
          <p15:clr>
            <a:srgbClr val="F26B43"/>
          </p15:clr>
        </p15:guide>
        <p15:guide id="7" pos="6396">
          <p15:clr>
            <a:srgbClr val="F26B43"/>
          </p15:clr>
        </p15:guide>
        <p15:guide id="8" pos="3901">
          <p15:clr>
            <a:srgbClr val="F26B43"/>
          </p15:clr>
        </p15:guide>
        <p15:guide id="9" pos="2789">
          <p15:clr>
            <a:srgbClr val="F26B43"/>
          </p15:clr>
        </p15:guide>
        <p15:guide id="10" pos="2698">
          <p15:clr>
            <a:srgbClr val="F26B43"/>
          </p15:clr>
        </p15:guide>
        <p15:guide id="11" pos="1587">
          <p15:clr>
            <a:srgbClr val="F26B43"/>
          </p15:clr>
        </p15:guide>
        <p15:guide id="12" pos="1496">
          <p15:clr>
            <a:srgbClr val="F26B43"/>
          </p15:clr>
        </p15:guide>
        <p15:guide id="13" pos="385">
          <p15:clr>
            <a:srgbClr val="F26B43"/>
          </p15:clr>
        </p15:guide>
        <p15:guide id="15" pos="7507">
          <p15:clr>
            <a:srgbClr val="F26B43"/>
          </p15:clr>
        </p15:guide>
        <p15:guide id="16" pos="7598">
          <p15:clr>
            <a:srgbClr val="F26B43"/>
          </p15:clr>
        </p15:guide>
        <p15:guide id="17" pos="8710">
          <p15:clr>
            <a:srgbClr val="F26B43"/>
          </p15:clr>
        </p15:guide>
        <p15:guide id="18" pos="8801">
          <p15:clr>
            <a:srgbClr val="F26B43"/>
          </p15:clr>
        </p15:guide>
        <p15:guide id="19" pos="9912">
          <p15:clr>
            <a:srgbClr val="F26B43"/>
          </p15:clr>
        </p15:guide>
        <p15:guide id="20" pos="10003">
          <p15:clr>
            <a:srgbClr val="F26B43"/>
          </p15:clr>
        </p15:guide>
        <p15:guide id="21" pos="11114">
          <p15:clr>
            <a:srgbClr val="F26B43"/>
          </p15:clr>
        </p15:guide>
        <p15:guide id="23" orient="horz" pos="428">
          <p15:clr>
            <a:srgbClr val="F26B43"/>
          </p15:clr>
        </p15:guide>
        <p15:guide id="24" orient="horz" pos="605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35FA3BC-7C55-4A6A-87C2-46137F1FDA69}"/>
              </a:ext>
            </a:extLst>
          </p:cNvPr>
          <p:cNvSpPr>
            <a:spLocks noGrp="1"/>
          </p:cNvSpPr>
          <p:nvPr>
            <p:ph type="title"/>
          </p:nvPr>
        </p:nvSpPr>
        <p:spPr>
          <a:xfrm>
            <a:off x="764198" y="704709"/>
            <a:ext cx="9723885" cy="443198"/>
          </a:xfrm>
          <a:prstGeom prst="rect">
            <a:avLst/>
          </a:prstGeom>
        </p:spPr>
        <p:txBody>
          <a:bodyPr vert="horz" wrap="square" lIns="0" tIns="0" rIns="0" bIns="0" rtlCol="0" anchor="ctr">
            <a:spAutoFit/>
          </a:bodyPr>
          <a:lstStyle/>
          <a:p>
            <a:r>
              <a:rPr lang="fr-FR" dirty="0"/>
              <a:t>LES TAGS</a:t>
            </a:r>
            <a:endParaRPr lang="fr-BE" dirty="0"/>
          </a:p>
        </p:txBody>
      </p:sp>
      <p:sp>
        <p:nvSpPr>
          <p:cNvPr id="9" name="ZoneTexte 8">
            <a:extLst>
              <a:ext uri="{FF2B5EF4-FFF2-40B4-BE49-F238E27FC236}">
                <a16:creationId xmlns:a16="http://schemas.microsoft.com/office/drawing/2014/main" id="{410148DD-864E-4E27-B3B2-E32BB5BF5B5C}"/>
              </a:ext>
            </a:extLst>
          </p:cNvPr>
          <p:cNvSpPr txBox="1"/>
          <p:nvPr userDrawn="1"/>
        </p:nvSpPr>
        <p:spPr>
          <a:xfrm>
            <a:off x="4618655" y="6314313"/>
            <a:ext cx="2901820" cy="215444"/>
          </a:xfrm>
          <a:prstGeom prst="rect">
            <a:avLst/>
          </a:prstGeom>
          <a:noFill/>
        </p:spPr>
        <p:txBody>
          <a:bodyPr wrap="square" rtlCol="0">
            <a:spAutoFit/>
          </a:bodyPr>
          <a:lstStyle/>
          <a:p>
            <a:pPr algn="ctr"/>
            <a:r>
              <a:rPr lang="fr-BE" sz="800" b="1" dirty="0">
                <a:solidFill>
                  <a:schemeClr val="bg1"/>
                </a:solidFill>
              </a:rPr>
              <a:t>Entreprendre et réussir ensemble</a:t>
            </a:r>
          </a:p>
        </p:txBody>
      </p:sp>
    </p:spTree>
    <p:extLst>
      <p:ext uri="{BB962C8B-B14F-4D97-AF65-F5344CB8AC3E}">
        <p14:creationId xmlns:p14="http://schemas.microsoft.com/office/powerpoint/2010/main" val="2003777156"/>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609539" rtl="0" eaLnBrk="1" latinLnBrk="0" hangingPunct="1">
        <a:lnSpc>
          <a:spcPct val="90000"/>
        </a:lnSpc>
        <a:spcBef>
          <a:spcPct val="0"/>
        </a:spcBef>
        <a:buNone/>
        <a:defRPr sz="3200" b="1" kern="1200" cap="none" spc="0" baseline="0">
          <a:ln w="0"/>
          <a:solidFill>
            <a:srgbClr val="143CC8"/>
          </a:solidFill>
          <a:effectLst/>
          <a:latin typeface="Roboto" panose="02000000000000000000" pitchFamily="2" charset="0"/>
          <a:ea typeface="Roboto" panose="02000000000000000000" pitchFamily="2" charset="0"/>
          <a:cs typeface="+mj-cs"/>
        </a:defRPr>
      </a:lvl1pPr>
    </p:titleStyle>
    <p:bodyStyle>
      <a:lvl1pPr marL="0" indent="0" algn="l" defTabSz="609539" rtl="0" eaLnBrk="1" latinLnBrk="0" hangingPunct="1">
        <a:lnSpc>
          <a:spcPct val="90000"/>
        </a:lnSpc>
        <a:spcBef>
          <a:spcPts val="2400"/>
        </a:spcBef>
        <a:buFont typeface="Arial" panose="020B0604020202020204" pitchFamily="34" charset="0"/>
        <a:buNone/>
        <a:defRPr sz="2000" b="1" kern="120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p:bodyStyle>
    <p:otherStyle>
      <a:defPPr>
        <a:defRPr lang="fr-FR"/>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0">
          <p15:clr>
            <a:srgbClr val="F26B43"/>
          </p15:clr>
        </p15:guide>
        <p15:guide id="2" pos="5194">
          <p15:clr>
            <a:srgbClr val="F26B43"/>
          </p15:clr>
        </p15:guide>
        <p15:guide id="3" pos="5761">
          <p15:clr>
            <a:srgbClr val="F26B43"/>
          </p15:clr>
        </p15:guide>
        <p15:guide id="4" pos="5103">
          <p15:clr>
            <a:srgbClr val="F26B43"/>
          </p15:clr>
        </p15:guide>
        <p15:guide id="5" pos="3992">
          <p15:clr>
            <a:srgbClr val="F26B43"/>
          </p15:clr>
        </p15:guide>
        <p15:guide id="6" pos="6305">
          <p15:clr>
            <a:srgbClr val="F26B43"/>
          </p15:clr>
        </p15:guide>
        <p15:guide id="7" pos="6396">
          <p15:clr>
            <a:srgbClr val="F26B43"/>
          </p15:clr>
        </p15:guide>
        <p15:guide id="8" pos="3901">
          <p15:clr>
            <a:srgbClr val="F26B43"/>
          </p15:clr>
        </p15:guide>
        <p15:guide id="9" pos="2789">
          <p15:clr>
            <a:srgbClr val="F26B43"/>
          </p15:clr>
        </p15:guide>
        <p15:guide id="10" pos="2698">
          <p15:clr>
            <a:srgbClr val="F26B43"/>
          </p15:clr>
        </p15:guide>
        <p15:guide id="11" pos="1587">
          <p15:clr>
            <a:srgbClr val="F26B43"/>
          </p15:clr>
        </p15:guide>
        <p15:guide id="12" pos="1496">
          <p15:clr>
            <a:srgbClr val="F26B43"/>
          </p15:clr>
        </p15:guide>
        <p15:guide id="13" pos="385">
          <p15:clr>
            <a:srgbClr val="F26B43"/>
          </p15:clr>
        </p15:guide>
        <p15:guide id="15" pos="7507">
          <p15:clr>
            <a:srgbClr val="F26B43"/>
          </p15:clr>
        </p15:guide>
        <p15:guide id="16" pos="7598">
          <p15:clr>
            <a:srgbClr val="F26B43"/>
          </p15:clr>
        </p15:guide>
        <p15:guide id="17" pos="8710">
          <p15:clr>
            <a:srgbClr val="F26B43"/>
          </p15:clr>
        </p15:guide>
        <p15:guide id="18" pos="8801">
          <p15:clr>
            <a:srgbClr val="F26B43"/>
          </p15:clr>
        </p15:guide>
        <p15:guide id="19" pos="9912">
          <p15:clr>
            <a:srgbClr val="F26B43"/>
          </p15:clr>
        </p15:guide>
        <p15:guide id="20" pos="10003">
          <p15:clr>
            <a:srgbClr val="F26B43"/>
          </p15:clr>
        </p15:guide>
        <p15:guide id="21" pos="11114">
          <p15:clr>
            <a:srgbClr val="F26B43"/>
          </p15:clr>
        </p15:guide>
        <p15:guide id="23" orient="horz" pos="428">
          <p15:clr>
            <a:srgbClr val="F26B43"/>
          </p15:clr>
        </p15:guide>
        <p15:guide id="24" orient="horz" pos="605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00.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xmlns:aink="http://schemas.microsoft.com/office/drawing/2016/ink">
        <mc:Choice Requires="p14 aink">
          <p:contentPart p14:bwMode="auto" r:id="rId2">
            <p14:nvContentPartPr>
              <p14:cNvPr id="3" name="Encre 2">
                <a:extLst>
                  <a:ext uri="{FF2B5EF4-FFF2-40B4-BE49-F238E27FC236}">
                    <a16:creationId xmlns:a16="http://schemas.microsoft.com/office/drawing/2014/main" id="{3459B76B-A6EC-4E6F-9352-D1B670C0C1CE}"/>
                  </a:ext>
                </a:extLst>
              </p14:cNvPr>
              <p14:cNvContentPartPr/>
              <p14:nvPr/>
            </p14:nvContentPartPr>
            <p14:xfrm>
              <a:off x="2656785" y="-475450"/>
              <a:ext cx="10440" cy="10440"/>
            </p14:xfrm>
          </p:contentPart>
        </mc:Choice>
        <mc:Fallback xmlns="">
          <p:pic>
            <p:nvPicPr>
              <p:cNvPr id="3" name="Encre 2">
                <a:extLst>
                  <a:ext uri="{FF2B5EF4-FFF2-40B4-BE49-F238E27FC236}">
                    <a16:creationId xmlns:a16="http://schemas.microsoft.com/office/drawing/2014/main" id="{3459B76B-A6EC-4E6F-9352-D1B670C0C1CE}"/>
                  </a:ext>
                </a:extLst>
              </p:cNvPr>
              <p:cNvPicPr/>
              <p:nvPr/>
            </p:nvPicPr>
            <p:blipFill>
              <a:blip r:embed="rId3"/>
              <a:stretch>
                <a:fillRect/>
              </a:stretch>
            </p:blipFill>
            <p:spPr>
              <a:xfrm>
                <a:off x="2639145" y="-493090"/>
                <a:ext cx="46080" cy="46080"/>
              </a:xfrm>
              <a:prstGeom prst="rect">
                <a:avLst/>
              </a:prstGeom>
            </p:spPr>
          </p:pic>
        </mc:Fallback>
      </mc:AlternateContent>
      <p:sp>
        <p:nvSpPr>
          <p:cNvPr id="5" name="ZoneTexte 4">
            <a:extLst>
              <a:ext uri="{FF2B5EF4-FFF2-40B4-BE49-F238E27FC236}">
                <a16:creationId xmlns:a16="http://schemas.microsoft.com/office/drawing/2014/main" id="{CBC99773-AACA-4BF4-B87D-3A03CAEF7E26}"/>
              </a:ext>
            </a:extLst>
          </p:cNvPr>
          <p:cNvSpPr txBox="1"/>
          <p:nvPr/>
        </p:nvSpPr>
        <p:spPr>
          <a:xfrm>
            <a:off x="668819" y="1274027"/>
            <a:ext cx="10488336" cy="2000548"/>
          </a:xfrm>
          <a:prstGeom prst="rect">
            <a:avLst/>
          </a:prstGeom>
          <a:noFill/>
        </p:spPr>
        <p:txBody>
          <a:bodyPr wrap="square" rtlCol="0">
            <a:spAutoFit/>
          </a:bodyPr>
          <a:lstStyle/>
          <a:p>
            <a:pPr>
              <a:spcBef>
                <a:spcPts val="800"/>
              </a:spcBef>
            </a:pPr>
            <a:r>
              <a:rPr lang="fr-BE" sz="7000" dirty="0">
                <a:solidFill>
                  <a:schemeClr val="bg1"/>
                </a:solidFill>
                <a:latin typeface="Rubik" panose="00000500000000000000" pitchFamily="2" charset="-79"/>
                <a:cs typeface="Rubik" panose="00000500000000000000" pitchFamily="2" charset="-79"/>
              </a:rPr>
              <a:t>                     </a:t>
            </a:r>
            <a:r>
              <a:rPr lang="fr-BE" sz="7000" cap="small" dirty="0">
                <a:solidFill>
                  <a:schemeClr val="bg1"/>
                </a:solidFill>
                <a:latin typeface="Rubik" panose="00000500000000000000" pitchFamily="2" charset="-79"/>
                <a:cs typeface="Rubik" panose="00000500000000000000" pitchFamily="2" charset="-79"/>
              </a:rPr>
              <a:t>en société</a:t>
            </a:r>
            <a:r>
              <a:rPr lang="fr-BE" sz="7000" dirty="0">
                <a:solidFill>
                  <a:schemeClr val="bg1"/>
                </a:solidFill>
                <a:latin typeface="Rubik" panose="00000500000000000000" pitchFamily="2" charset="-79"/>
                <a:cs typeface="Rubik" panose="00000500000000000000" pitchFamily="2" charset="-79"/>
              </a:rPr>
              <a:t>: </a:t>
            </a:r>
            <a:r>
              <a:rPr lang="fr-BE" sz="5400" dirty="0">
                <a:solidFill>
                  <a:schemeClr val="bg1"/>
                </a:solidFill>
                <a:latin typeface="Rubik" panose="00000500000000000000" pitchFamily="2" charset="-79"/>
                <a:cs typeface="Rubik" panose="00000500000000000000" pitchFamily="2" charset="-79"/>
              </a:rPr>
              <a:t>pour qui et quand la créer ?</a:t>
            </a:r>
            <a:endParaRPr lang="fr-BE" sz="7000" dirty="0">
              <a:solidFill>
                <a:schemeClr val="bg1"/>
              </a:solidFill>
              <a:latin typeface="Rubik" panose="00000500000000000000" pitchFamily="2" charset="-79"/>
              <a:cs typeface="Rubik" panose="00000500000000000000" pitchFamily="2" charset="-79"/>
            </a:endParaRPr>
          </a:p>
        </p:txBody>
      </p:sp>
      <p:sp>
        <p:nvSpPr>
          <p:cNvPr id="6" name="Rectangle : coins arrondis 5">
            <a:extLst>
              <a:ext uri="{FF2B5EF4-FFF2-40B4-BE49-F238E27FC236}">
                <a16:creationId xmlns:a16="http://schemas.microsoft.com/office/drawing/2014/main" id="{A6E12263-BFE8-40B2-A1D7-B7DD0141D666}"/>
              </a:ext>
            </a:extLst>
          </p:cNvPr>
          <p:cNvSpPr/>
          <p:nvPr/>
        </p:nvSpPr>
        <p:spPr>
          <a:xfrm>
            <a:off x="668819" y="1428243"/>
            <a:ext cx="4608000" cy="1044000"/>
          </a:xfrm>
          <a:prstGeom prst="roundRect">
            <a:avLst/>
          </a:prstGeom>
          <a:solidFill>
            <a:srgbClr val="6ED7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7000" cap="all" dirty="0">
                <a:solidFill>
                  <a:schemeClr val="bg1"/>
                </a:solidFill>
                <a:latin typeface="Rubik Medium" panose="00000600000000000000" pitchFamily="2" charset="-79"/>
                <a:cs typeface="Rubik Medium" panose="00000600000000000000" pitchFamily="2" charset="-79"/>
              </a:rPr>
              <a:t>Passage</a:t>
            </a:r>
          </a:p>
        </p:txBody>
      </p:sp>
    </p:spTree>
    <p:extLst>
      <p:ext uri="{BB962C8B-B14F-4D97-AF65-F5344CB8AC3E}">
        <p14:creationId xmlns:p14="http://schemas.microsoft.com/office/powerpoint/2010/main" val="638358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EE5430DE-E44F-4468-AA7D-8B79E69438E2}"/>
              </a:ext>
            </a:extLst>
          </p:cNvPr>
          <p:cNvPicPr>
            <a:picLocks noChangeAspect="1"/>
          </p:cNvPicPr>
          <p:nvPr/>
        </p:nvPicPr>
        <p:blipFill rotWithShape="1">
          <a:blip r:embed="rId2">
            <a:extLst>
              <a:ext uri="{28A0092B-C50C-407E-A947-70E740481C1C}">
                <a14:useLocalDpi xmlns:a14="http://schemas.microsoft.com/office/drawing/2010/main" val="0"/>
              </a:ext>
            </a:extLst>
          </a:blip>
          <a:srcRect r="5819"/>
          <a:stretch/>
        </p:blipFill>
        <p:spPr>
          <a:xfrm>
            <a:off x="608400" y="1656000"/>
            <a:ext cx="5585803" cy="2005418"/>
          </a:xfrm>
          <a:prstGeom prst="rect">
            <a:avLst/>
          </a:prstGeom>
        </p:spPr>
      </p:pic>
    </p:spTree>
    <p:extLst>
      <p:ext uri="{BB962C8B-B14F-4D97-AF65-F5344CB8AC3E}">
        <p14:creationId xmlns:p14="http://schemas.microsoft.com/office/powerpoint/2010/main" val="1370275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9350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D058C19-DC58-4D27-88F5-51F607BD9EF9}"/>
              </a:ext>
            </a:extLst>
          </p:cNvPr>
          <p:cNvSpPr txBox="1"/>
          <p:nvPr/>
        </p:nvSpPr>
        <p:spPr>
          <a:xfrm>
            <a:off x="7619652" y="4289501"/>
            <a:ext cx="3776472" cy="307777"/>
          </a:xfrm>
          <a:prstGeom prst="rect">
            <a:avLst/>
          </a:prstGeom>
          <a:noFill/>
        </p:spPr>
        <p:txBody>
          <a:bodyPr wrap="square" rtlCol="0">
            <a:spAutoFit/>
          </a:bodyPr>
          <a:lstStyle/>
          <a:p>
            <a:pPr algn="r"/>
            <a:r>
              <a:rPr lang="fr-BE" sz="1400" dirty="0">
                <a:solidFill>
                  <a:schemeClr val="bg1"/>
                </a:solidFill>
                <a:latin typeface="Roboto" panose="02000000000000000000" pitchFamily="2" charset="0"/>
                <a:ea typeface="Roboto" panose="02000000000000000000" pitchFamily="2" charset="0"/>
              </a:rPr>
              <a:t>Nom réunion - X mois 2021</a:t>
            </a:r>
          </a:p>
        </p:txBody>
      </p:sp>
      <p:sp>
        <p:nvSpPr>
          <p:cNvPr id="8" name="Espace réservé du texte 5">
            <a:extLst>
              <a:ext uri="{FF2B5EF4-FFF2-40B4-BE49-F238E27FC236}">
                <a16:creationId xmlns:a16="http://schemas.microsoft.com/office/drawing/2014/main" id="{496E84BF-2C86-49C3-9A3B-5D1AB9BE508D}"/>
              </a:ext>
            </a:extLst>
          </p:cNvPr>
          <p:cNvSpPr txBox="1">
            <a:spLocks/>
          </p:cNvSpPr>
          <p:nvPr/>
        </p:nvSpPr>
        <p:spPr>
          <a:xfrm>
            <a:off x="792695" y="1266544"/>
            <a:ext cx="9725025" cy="357533"/>
          </a:xfrm>
          <a:prstGeom prst="rect">
            <a:avLst/>
          </a:prstGeom>
        </p:spPr>
        <p:txBody>
          <a:bodyPr vert="horz" lIns="0" tIns="0" rIns="0" bIns="0" rtlCol="0">
            <a:noAutofit/>
          </a:bodyPr>
          <a:lstStyle>
            <a:lvl1pPr marL="0" indent="0" algn="l" defTabSz="609539" rtl="0" eaLnBrk="1" latinLnBrk="0" hangingPunct="1">
              <a:lnSpc>
                <a:spcPct val="90000"/>
              </a:lnSpc>
              <a:spcBef>
                <a:spcPts val="0"/>
              </a:spcBef>
              <a:buFont typeface="Arial" panose="020B0604020202020204" pitchFamily="34" charset="0"/>
              <a:buNone/>
              <a:defRPr sz="2000" b="1" kern="1200" baseline="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r>
              <a:rPr lang="fr-BE" b="0" dirty="0">
                <a:latin typeface="Roboto Medium" panose="02000000000000000000" pitchFamily="2" charset="0"/>
                <a:ea typeface="Roboto Medium" panose="02000000000000000000" pitchFamily="2" charset="0"/>
              </a:rPr>
              <a:t>Taux de taxation des sociétés (article 215 du CIR/92)</a:t>
            </a:r>
          </a:p>
        </p:txBody>
      </p:sp>
      <p:sp>
        <p:nvSpPr>
          <p:cNvPr id="9" name="Espace réservé du texte 3">
            <a:extLst>
              <a:ext uri="{FF2B5EF4-FFF2-40B4-BE49-F238E27FC236}">
                <a16:creationId xmlns:a16="http://schemas.microsoft.com/office/drawing/2014/main" id="{5983E069-89F4-4F40-B31A-9B617290A4A6}"/>
              </a:ext>
            </a:extLst>
          </p:cNvPr>
          <p:cNvSpPr txBox="1">
            <a:spLocks/>
          </p:cNvSpPr>
          <p:nvPr/>
        </p:nvSpPr>
        <p:spPr>
          <a:xfrm>
            <a:off x="534600" y="2309984"/>
            <a:ext cx="10714607" cy="1928193"/>
          </a:xfrm>
          <a:prstGeom prst="rect">
            <a:avLst/>
          </a:prstGeom>
        </p:spPr>
        <p:txBody>
          <a:bodyPr vert="horz" lIns="0" tIns="0" rIns="0" bIns="0" rtlCol="0">
            <a:noAutofit/>
          </a:bodyPr>
          <a:lstStyle>
            <a:lvl1pPr marL="0" indent="0" algn="l" defTabSz="609539" rtl="0" eaLnBrk="1" latinLnBrk="0" hangingPunct="1">
              <a:lnSpc>
                <a:spcPct val="90000"/>
              </a:lnSpc>
              <a:spcBef>
                <a:spcPts val="1200"/>
              </a:spcBef>
              <a:buFont typeface="Arial" panose="020B0604020202020204" pitchFamily="34" charset="0"/>
              <a:buNone/>
              <a:defRPr sz="1600" b="0" kern="1200" baseline="0">
                <a:solidFill>
                  <a:schemeClr val="tx1"/>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pPr marL="285750" lvl="3" indent="-285750">
              <a:buFont typeface="Arial" panose="020B0604020202020204" pitchFamily="34" charset="0"/>
              <a:buChar char="•"/>
            </a:pPr>
            <a:endParaRPr lang="fr-BE" dirty="0"/>
          </a:p>
          <a:p>
            <a:pPr marL="285750" lvl="3" indent="-285750">
              <a:buFont typeface="Arial" panose="020B0604020202020204" pitchFamily="34" charset="0"/>
              <a:buChar char="•"/>
            </a:pPr>
            <a:endParaRPr lang="fr-BE" dirty="0"/>
          </a:p>
        </p:txBody>
      </p:sp>
      <p:graphicFrame>
        <p:nvGraphicFramePr>
          <p:cNvPr id="14" name="Tableau 13">
            <a:extLst>
              <a:ext uri="{FF2B5EF4-FFF2-40B4-BE49-F238E27FC236}">
                <a16:creationId xmlns:a16="http://schemas.microsoft.com/office/drawing/2014/main" id="{AE8D7A87-F9CA-4753-8FD8-A260894B3FF1}"/>
              </a:ext>
            </a:extLst>
          </p:cNvPr>
          <p:cNvGraphicFramePr>
            <a:graphicFrameLocks noGrp="1"/>
          </p:cNvGraphicFramePr>
          <p:nvPr>
            <p:extLst>
              <p:ext uri="{D42A27DB-BD31-4B8C-83A1-F6EECF244321}">
                <p14:modId xmlns:p14="http://schemas.microsoft.com/office/powerpoint/2010/main" val="2636611878"/>
              </p:ext>
            </p:extLst>
          </p:nvPr>
        </p:nvGraphicFramePr>
        <p:xfrm>
          <a:off x="1646595" y="2158772"/>
          <a:ext cx="8898810" cy="1193800"/>
        </p:xfrm>
        <a:graphic>
          <a:graphicData uri="http://schemas.openxmlformats.org/drawingml/2006/table">
            <a:tbl>
              <a:tblPr firstRow="1" bandRow="1">
                <a:tableStyleId>{5C22544A-7EE6-4342-B048-85BDC9FD1C3A}</a:tableStyleId>
              </a:tblPr>
              <a:tblGrid>
                <a:gridCol w="2966270">
                  <a:extLst>
                    <a:ext uri="{9D8B030D-6E8A-4147-A177-3AD203B41FA5}">
                      <a16:colId xmlns:a16="http://schemas.microsoft.com/office/drawing/2014/main" val="4065800319"/>
                    </a:ext>
                  </a:extLst>
                </a:gridCol>
                <a:gridCol w="2966270">
                  <a:extLst>
                    <a:ext uri="{9D8B030D-6E8A-4147-A177-3AD203B41FA5}">
                      <a16:colId xmlns:a16="http://schemas.microsoft.com/office/drawing/2014/main" val="1138572993"/>
                    </a:ext>
                  </a:extLst>
                </a:gridCol>
                <a:gridCol w="2966270">
                  <a:extLst>
                    <a:ext uri="{9D8B030D-6E8A-4147-A177-3AD203B41FA5}">
                      <a16:colId xmlns:a16="http://schemas.microsoft.com/office/drawing/2014/main" val="3612009823"/>
                    </a:ext>
                  </a:extLst>
                </a:gridCol>
              </a:tblGrid>
              <a:tr h="370840">
                <a:tc>
                  <a:txBody>
                    <a:bodyPr/>
                    <a:lstStyle/>
                    <a:p>
                      <a:pPr algn="ctr"/>
                      <a:r>
                        <a:rPr lang="fr-BE" sz="1600" dirty="0">
                          <a:latin typeface="Roboto" panose="02000000000000000000" pitchFamily="2" charset="0"/>
                          <a:ea typeface="Roboto" panose="02000000000000000000" pitchFamily="2" charset="0"/>
                        </a:rPr>
                        <a:t>0 à 100.000€</a:t>
                      </a:r>
                    </a:p>
                  </a:txBody>
                  <a:tcPr/>
                </a:tc>
                <a:tc>
                  <a:txBody>
                    <a:bodyPr/>
                    <a:lstStyle/>
                    <a:p>
                      <a:pPr algn="ctr"/>
                      <a:r>
                        <a:rPr lang="fr-BE" sz="1600" dirty="0">
                          <a:latin typeface="Roboto" panose="02000000000000000000" pitchFamily="2" charset="0"/>
                          <a:ea typeface="Roboto" panose="02000000000000000000" pitchFamily="2" charset="0"/>
                        </a:rPr>
                        <a:t>&gt; 100.000 €</a:t>
                      </a:r>
                    </a:p>
                  </a:txBody>
                  <a:tcPr/>
                </a:tc>
                <a:tc>
                  <a:txBody>
                    <a:bodyPr/>
                    <a:lstStyle/>
                    <a:p>
                      <a:pPr algn="ctr"/>
                      <a:r>
                        <a:rPr lang="fr-BE" sz="1600" dirty="0">
                          <a:latin typeface="Roboto" panose="02000000000000000000" pitchFamily="2" charset="0"/>
                          <a:ea typeface="Roboto" panose="02000000000000000000" pitchFamily="2" charset="0"/>
                        </a:rPr>
                        <a:t>Projet de réforme </a:t>
                      </a:r>
                    </a:p>
                  </a:txBody>
                  <a:tcPr/>
                </a:tc>
                <a:extLst>
                  <a:ext uri="{0D108BD9-81ED-4DB2-BD59-A6C34878D82A}">
                    <a16:rowId xmlns:a16="http://schemas.microsoft.com/office/drawing/2014/main" val="1682449580"/>
                  </a:ext>
                </a:extLst>
              </a:tr>
              <a:tr h="370840">
                <a:tc>
                  <a:txBody>
                    <a:bodyPr/>
                    <a:lstStyle/>
                    <a:p>
                      <a:pPr algn="ctr"/>
                      <a:r>
                        <a:rPr lang="fr-BE" sz="1600" dirty="0">
                          <a:latin typeface="Roboto" panose="02000000000000000000" pitchFamily="2" charset="0"/>
                          <a:ea typeface="Roboto" panose="02000000000000000000" pitchFamily="2" charset="0"/>
                        </a:rPr>
                        <a:t>20 % </a:t>
                      </a:r>
                    </a:p>
                    <a:p>
                      <a:pPr algn="ctr"/>
                      <a:r>
                        <a:rPr lang="fr-BE" sz="1600" dirty="0">
                          <a:latin typeface="Roboto" panose="02000000000000000000" pitchFamily="2" charset="0"/>
                          <a:ea typeface="Roboto" panose="02000000000000000000" pitchFamily="2" charset="0"/>
                        </a:rPr>
                        <a:t>(taux réduit sous certaines conditions)</a:t>
                      </a:r>
                    </a:p>
                  </a:txBody>
                  <a:tcPr/>
                </a:tc>
                <a:tc>
                  <a:txBody>
                    <a:bodyPr/>
                    <a:lstStyle/>
                    <a:p>
                      <a:pPr algn="ctr"/>
                      <a:r>
                        <a:rPr lang="fr-BE" sz="1600" dirty="0">
                          <a:latin typeface="Roboto" panose="02000000000000000000" pitchFamily="2" charset="0"/>
                          <a:ea typeface="Roboto" panose="02000000000000000000" pitchFamily="2" charset="0"/>
                        </a:rPr>
                        <a:t>25%</a:t>
                      </a:r>
                    </a:p>
                  </a:txBody>
                  <a:tcPr/>
                </a:tc>
                <a:tc>
                  <a:txBody>
                    <a:bodyPr/>
                    <a:lstStyle/>
                    <a:p>
                      <a:pPr algn="ctr"/>
                      <a:r>
                        <a:rPr lang="fr-BE" sz="1600" dirty="0">
                          <a:latin typeface="Roboto" panose="02000000000000000000" pitchFamily="2" charset="0"/>
                          <a:ea typeface="Roboto" panose="02000000000000000000" pitchFamily="2" charset="0"/>
                        </a:rPr>
                        <a:t>15%</a:t>
                      </a:r>
                    </a:p>
                  </a:txBody>
                  <a:tcPr/>
                </a:tc>
                <a:extLst>
                  <a:ext uri="{0D108BD9-81ED-4DB2-BD59-A6C34878D82A}">
                    <a16:rowId xmlns:a16="http://schemas.microsoft.com/office/drawing/2014/main" val="4280974106"/>
                  </a:ext>
                </a:extLst>
              </a:tr>
            </a:tbl>
          </a:graphicData>
        </a:graphic>
      </p:graphicFrame>
      <p:sp>
        <p:nvSpPr>
          <p:cNvPr id="15" name="Espace réservé du texte 3">
            <a:extLst>
              <a:ext uri="{FF2B5EF4-FFF2-40B4-BE49-F238E27FC236}">
                <a16:creationId xmlns:a16="http://schemas.microsoft.com/office/drawing/2014/main" id="{AA24D71A-494B-4C98-AEA2-78DF114571F2}"/>
              </a:ext>
            </a:extLst>
          </p:cNvPr>
          <p:cNvSpPr txBox="1">
            <a:spLocks/>
          </p:cNvSpPr>
          <p:nvPr/>
        </p:nvSpPr>
        <p:spPr>
          <a:xfrm>
            <a:off x="1646595" y="3446830"/>
            <a:ext cx="9725025" cy="240562"/>
          </a:xfrm>
          <a:prstGeom prst="rect">
            <a:avLst/>
          </a:prstGeom>
        </p:spPr>
        <p:txBody>
          <a:bodyPr vert="horz" lIns="0" tIns="0" rIns="0" bIns="0" rtlCol="0">
            <a:noAutofit/>
          </a:bodyPr>
          <a:lstStyle>
            <a:lvl1pPr marL="0" indent="0" algn="l" defTabSz="609539" rtl="0" eaLnBrk="1" latinLnBrk="0" hangingPunct="1">
              <a:lnSpc>
                <a:spcPct val="90000"/>
              </a:lnSpc>
              <a:spcBef>
                <a:spcPts val="1200"/>
              </a:spcBef>
              <a:buFont typeface="Arial" panose="020B0604020202020204" pitchFamily="34" charset="0"/>
              <a:buNone/>
              <a:defRPr sz="1600" b="0" kern="1200" baseline="0">
                <a:solidFill>
                  <a:schemeClr val="tx1"/>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pPr lvl="3"/>
            <a:r>
              <a:rPr lang="fr-BE" dirty="0"/>
              <a:t>Dividende soumis au précompte mobilier de 15-30% (projet de réforme de descendre à 25%)</a:t>
            </a:r>
          </a:p>
          <a:p>
            <a:pPr marL="285750" lvl="3" indent="-285750">
              <a:buFont typeface="Arial" panose="020B0604020202020204" pitchFamily="34" charset="0"/>
              <a:buChar char="•"/>
            </a:pPr>
            <a:endParaRPr lang="fr-BE" dirty="0"/>
          </a:p>
        </p:txBody>
      </p:sp>
      <p:sp>
        <p:nvSpPr>
          <p:cNvPr id="7" name="Espace réservé du texte 5">
            <a:extLst>
              <a:ext uri="{FF2B5EF4-FFF2-40B4-BE49-F238E27FC236}">
                <a16:creationId xmlns:a16="http://schemas.microsoft.com/office/drawing/2014/main" id="{B637237A-33E0-43A2-BAD5-47F1C9437E85}"/>
              </a:ext>
            </a:extLst>
          </p:cNvPr>
          <p:cNvSpPr txBox="1">
            <a:spLocks/>
          </p:cNvSpPr>
          <p:nvPr/>
        </p:nvSpPr>
        <p:spPr>
          <a:xfrm>
            <a:off x="792695" y="431139"/>
            <a:ext cx="9725025" cy="487233"/>
          </a:xfrm>
          <a:prstGeom prst="rect">
            <a:avLst/>
          </a:prstGeom>
        </p:spPr>
        <p:txBody>
          <a:bodyPr vert="horz" lIns="0" tIns="0" rIns="0" bIns="0" rtlCol="0">
            <a:noAutofit/>
          </a:bodyPr>
          <a:lstStyle>
            <a:lvl1pPr marL="0" indent="0" algn="l" defTabSz="609539" rtl="0" eaLnBrk="1" latinLnBrk="0" hangingPunct="1">
              <a:lnSpc>
                <a:spcPct val="90000"/>
              </a:lnSpc>
              <a:spcBef>
                <a:spcPts val="0"/>
              </a:spcBef>
              <a:buFont typeface="Arial" panose="020B0604020202020204" pitchFamily="34" charset="0"/>
              <a:buNone/>
              <a:defRPr sz="2000" b="1" kern="1200" baseline="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r>
              <a:rPr lang="fr-BE" sz="3200" dirty="0"/>
              <a:t>Rappel</a:t>
            </a:r>
          </a:p>
          <a:p>
            <a:endParaRPr lang="fr-BE" b="0" dirty="0">
              <a:latin typeface="Roboto Medium" panose="02000000000000000000" pitchFamily="2" charset="0"/>
              <a:ea typeface="Roboto Medium" panose="02000000000000000000" pitchFamily="2" charset="0"/>
            </a:endParaRPr>
          </a:p>
        </p:txBody>
      </p:sp>
      <p:sp>
        <p:nvSpPr>
          <p:cNvPr id="2" name="Rectangle 1">
            <a:extLst>
              <a:ext uri="{FF2B5EF4-FFF2-40B4-BE49-F238E27FC236}">
                <a16:creationId xmlns:a16="http://schemas.microsoft.com/office/drawing/2014/main" id="{ECA6C15D-4E01-46EA-8A30-D8D73AC690E0}"/>
              </a:ext>
            </a:extLst>
          </p:cNvPr>
          <p:cNvSpPr/>
          <p:nvPr/>
        </p:nvSpPr>
        <p:spPr>
          <a:xfrm>
            <a:off x="3222457" y="4648602"/>
            <a:ext cx="5656072" cy="625684"/>
          </a:xfrm>
          <a:prstGeom prst="rect">
            <a:avLst/>
          </a:prstGeom>
        </p:spPr>
        <p:txBody>
          <a:bodyPr wrap="square">
            <a:spAutoFit/>
          </a:bodyPr>
          <a:lstStyle/>
          <a:p>
            <a:r>
              <a:rPr lang="fr-BE" sz="1733" cap="small" dirty="0">
                <a:latin typeface="Roboto" panose="02000000000000000000" pitchFamily="2" charset="0"/>
                <a:ea typeface="Roboto" panose="02000000000000000000" pitchFamily="2" charset="0"/>
              </a:rPr>
              <a:t>Responsabilité personnelle demeure engagée </a:t>
            </a:r>
          </a:p>
          <a:p>
            <a:r>
              <a:rPr lang="fr-FR" sz="1733" cap="small" dirty="0">
                <a:latin typeface="Roboto" panose="02000000000000000000" pitchFamily="2" charset="0"/>
                <a:ea typeface="Roboto" panose="02000000000000000000" pitchFamily="2" charset="0"/>
              </a:rPr>
              <a:t>pour un titulaire de profession libérale</a:t>
            </a:r>
            <a:r>
              <a:rPr lang="fr-BE" sz="1733" cap="small" dirty="0">
                <a:latin typeface="Roboto" panose="02000000000000000000" pitchFamily="2" charset="0"/>
                <a:ea typeface="Roboto" panose="02000000000000000000" pitchFamily="2" charset="0"/>
              </a:rPr>
              <a:t>, même en société </a:t>
            </a:r>
          </a:p>
        </p:txBody>
      </p:sp>
      <p:sp>
        <p:nvSpPr>
          <p:cNvPr id="11" name="Flèche : chevron 10">
            <a:extLst>
              <a:ext uri="{FF2B5EF4-FFF2-40B4-BE49-F238E27FC236}">
                <a16:creationId xmlns:a16="http://schemas.microsoft.com/office/drawing/2014/main" id="{93053F7A-F74E-4F8C-9B4D-B2177CB453EA}"/>
              </a:ext>
            </a:extLst>
          </p:cNvPr>
          <p:cNvSpPr/>
          <p:nvPr/>
        </p:nvSpPr>
        <p:spPr>
          <a:xfrm>
            <a:off x="2862457" y="4691444"/>
            <a:ext cx="360000" cy="540000"/>
          </a:xfrm>
          <a:prstGeom prst="chevr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pic>
        <p:nvPicPr>
          <p:cNvPr id="12" name="Image 11">
            <a:extLst>
              <a:ext uri="{FF2B5EF4-FFF2-40B4-BE49-F238E27FC236}">
                <a16:creationId xmlns:a16="http://schemas.microsoft.com/office/drawing/2014/main" id="{A3A9C710-59F6-45E8-8574-93F9F4E1BB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3195" y="1892072"/>
            <a:ext cx="533400" cy="533400"/>
          </a:xfrm>
          <a:prstGeom prst="rect">
            <a:avLst/>
          </a:prstGeom>
        </p:spPr>
      </p:pic>
    </p:spTree>
    <p:extLst>
      <p:ext uri="{BB962C8B-B14F-4D97-AF65-F5344CB8AC3E}">
        <p14:creationId xmlns:p14="http://schemas.microsoft.com/office/powerpoint/2010/main" val="1700688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763198" y="385342"/>
            <a:ext cx="9725025" cy="357533"/>
          </a:xfrm>
        </p:spPr>
        <p:txBody>
          <a:bodyPr/>
          <a:lstStyle/>
          <a:p>
            <a:r>
              <a:rPr lang="fr-BE" sz="3200" b="0" dirty="0">
                <a:latin typeface="Roboto Medium" panose="02000000000000000000" pitchFamily="2" charset="0"/>
                <a:ea typeface="Roboto Medium" panose="02000000000000000000" pitchFamily="2" charset="0"/>
              </a:rPr>
              <a:t>Pour qui et quand la créer ?</a:t>
            </a:r>
          </a:p>
        </p:txBody>
      </p:sp>
      <p:sp>
        <p:nvSpPr>
          <p:cNvPr id="4" name="Espace réservé du texte 3">
            <a:extLst>
              <a:ext uri="{FF2B5EF4-FFF2-40B4-BE49-F238E27FC236}">
                <a16:creationId xmlns:a16="http://schemas.microsoft.com/office/drawing/2014/main" id="{1F95E3C5-785D-4BB8-948D-C6C1750F0AB5}"/>
              </a:ext>
            </a:extLst>
          </p:cNvPr>
          <p:cNvSpPr>
            <a:spLocks noGrp="1"/>
          </p:cNvSpPr>
          <p:nvPr>
            <p:ph type="body" sz="quarter" idx="17"/>
          </p:nvPr>
        </p:nvSpPr>
        <p:spPr>
          <a:xfrm>
            <a:off x="763198" y="1223630"/>
            <a:ext cx="10770041" cy="4480782"/>
          </a:xfrm>
        </p:spPr>
        <p:txBody>
          <a:bodyPr/>
          <a:lstStyle/>
          <a:p>
            <a:pPr marL="285750" lvl="3" indent="-285750">
              <a:spcBef>
                <a:spcPts val="1800"/>
              </a:spcBef>
              <a:buFont typeface="Arial" panose="020B0604020202020204" pitchFamily="34" charset="0"/>
              <a:buChar char="•"/>
            </a:pPr>
            <a:r>
              <a:rPr lang="fr-FR" dirty="0"/>
              <a:t>Pas de réponse absolue à cette question ;</a:t>
            </a:r>
          </a:p>
          <a:p>
            <a:pPr marL="285750" lvl="3" indent="-285750">
              <a:spcBef>
                <a:spcPts val="1800"/>
              </a:spcBef>
              <a:buFont typeface="Arial" panose="020B0604020202020204" pitchFamily="34" charset="0"/>
              <a:buChar char="•"/>
            </a:pPr>
            <a:r>
              <a:rPr lang="fr-FR" dirty="0"/>
              <a:t>Peut se faire à n’importe quel moment de la carrière ;</a:t>
            </a:r>
          </a:p>
          <a:p>
            <a:pPr marL="285750" lvl="3" indent="-285750">
              <a:spcBef>
                <a:spcPts val="1800"/>
              </a:spcBef>
              <a:buFont typeface="Arial" panose="020B0604020202020204" pitchFamily="34" charset="0"/>
              <a:buChar char="•"/>
            </a:pPr>
            <a:r>
              <a:rPr lang="fr-FR" dirty="0"/>
              <a:t>Choix guidé par la rémunération actuelle et attendue, le niveau de vie souhaité, les projets de vie et d’investissements ;</a:t>
            </a:r>
            <a:endParaRPr lang="fr-BE" dirty="0"/>
          </a:p>
          <a:p>
            <a:pPr marL="285750" lvl="3" indent="-285750">
              <a:spcBef>
                <a:spcPts val="1800"/>
              </a:spcBef>
              <a:buFont typeface="Arial" panose="020B0604020202020204" pitchFamily="34" charset="0"/>
              <a:buChar char="•"/>
            </a:pPr>
            <a:r>
              <a:rPr lang="fr-BE" dirty="0"/>
              <a:t>Définitivement pas une question de montant mais de revenu supérieur à celui qu’il vous faut pour vivre actuellement ;</a:t>
            </a:r>
          </a:p>
          <a:p>
            <a:pPr marL="285750" lvl="3" indent="-285750">
              <a:spcBef>
                <a:spcPts val="1800"/>
              </a:spcBef>
              <a:buFont typeface="Arial" panose="020B0604020202020204" pitchFamily="34" charset="0"/>
              <a:buChar char="•"/>
            </a:pPr>
            <a:r>
              <a:rPr lang="fr-FR" dirty="0"/>
              <a:t>Passage en société tardif ? De l’intérêt d’avoir 60 ans et/ou d’être pensionné ;</a:t>
            </a:r>
          </a:p>
          <a:p>
            <a:pPr marL="285750" lvl="3" indent="-285750">
              <a:spcBef>
                <a:spcPts val="1800"/>
              </a:spcBef>
              <a:buFont typeface="Arial" panose="020B0604020202020204" pitchFamily="34" charset="0"/>
              <a:buChar char="•"/>
            </a:pPr>
            <a:r>
              <a:rPr lang="fr-BE" dirty="0"/>
              <a:t>Volonté de s’associer? (</a:t>
            </a:r>
            <a:r>
              <a:rPr lang="fr-FR" dirty="0"/>
              <a:t>Infrastructure et frais communs).</a:t>
            </a:r>
            <a:br>
              <a:rPr lang="fr-BE" dirty="0"/>
            </a:br>
            <a:endParaRPr lang="fr-FR" dirty="0"/>
          </a:p>
          <a:p>
            <a:pPr marL="285750" lvl="3" indent="-285750">
              <a:buFont typeface="Arial" panose="020B0604020202020204" pitchFamily="34" charset="0"/>
              <a:buChar char="•"/>
            </a:pPr>
            <a:endParaRPr lang="fr-BE" dirty="0"/>
          </a:p>
          <a:p>
            <a:pPr lvl="3"/>
            <a:endParaRPr lang="fr-BE" dirty="0"/>
          </a:p>
          <a:p>
            <a:pPr marL="285750" lvl="3" indent="-285750">
              <a:buFont typeface="Arial" panose="020B0604020202020204" pitchFamily="34" charset="0"/>
              <a:buChar char="•"/>
            </a:pPr>
            <a:endParaRPr lang="fr-BE" dirty="0"/>
          </a:p>
          <a:p>
            <a:pPr marL="285750" lvl="3" indent="-285750">
              <a:buFont typeface="Arial" panose="020B0604020202020204" pitchFamily="34" charset="0"/>
              <a:buChar char="•"/>
            </a:pPr>
            <a:endParaRPr lang="fr-BE" dirty="0"/>
          </a:p>
        </p:txBody>
      </p:sp>
      <p:sp>
        <p:nvSpPr>
          <p:cNvPr id="3" name="Rectangle 2">
            <a:extLst>
              <a:ext uri="{FF2B5EF4-FFF2-40B4-BE49-F238E27FC236}">
                <a16:creationId xmlns:a16="http://schemas.microsoft.com/office/drawing/2014/main" id="{655A6A60-2BA6-44E9-ABEE-7295412CDBAA}"/>
              </a:ext>
            </a:extLst>
          </p:cNvPr>
          <p:cNvSpPr/>
          <p:nvPr/>
        </p:nvSpPr>
        <p:spPr>
          <a:xfrm>
            <a:off x="2790602" y="5027893"/>
            <a:ext cx="6610797" cy="649280"/>
          </a:xfrm>
          <a:prstGeom prst="rect">
            <a:avLst/>
          </a:prstGeom>
        </p:spPr>
        <p:txBody>
          <a:bodyPr wrap="square">
            <a:spAutoFit/>
          </a:bodyPr>
          <a:lstStyle/>
          <a:p>
            <a:pPr marL="0" lvl="3" defTabSz="609539">
              <a:lnSpc>
                <a:spcPct val="90000"/>
              </a:lnSpc>
              <a:spcBef>
                <a:spcPts val="600"/>
              </a:spcBef>
              <a:buClr>
                <a:schemeClr val="accent1"/>
              </a:buClr>
            </a:pPr>
            <a:r>
              <a:rPr lang="fr-FR" sz="1733" cap="small" dirty="0">
                <a:latin typeface="Roboto" panose="02000000000000000000" pitchFamily="2" charset="0"/>
                <a:ea typeface="Roboto" panose="02000000000000000000" pitchFamily="2" charset="0"/>
              </a:rPr>
              <a:t>Un bon plan financier et une vraie définition des besoins privés</a:t>
            </a:r>
          </a:p>
          <a:p>
            <a:pPr marL="0" lvl="3" defTabSz="609539">
              <a:lnSpc>
                <a:spcPct val="90000"/>
              </a:lnSpc>
              <a:spcBef>
                <a:spcPts val="600"/>
              </a:spcBef>
              <a:buClr>
                <a:schemeClr val="accent1"/>
              </a:buClr>
            </a:pPr>
            <a:r>
              <a:rPr lang="fr-FR" sz="1733" cap="small" dirty="0">
                <a:latin typeface="Roboto" panose="02000000000000000000" pitchFamily="2" charset="0"/>
                <a:ea typeface="Roboto" panose="02000000000000000000" pitchFamily="2" charset="0"/>
              </a:rPr>
              <a:t>Attention aux délais des formalités (slide suivant) </a:t>
            </a:r>
          </a:p>
        </p:txBody>
      </p:sp>
      <p:sp>
        <p:nvSpPr>
          <p:cNvPr id="8" name="Flèche : chevron 7">
            <a:extLst>
              <a:ext uri="{FF2B5EF4-FFF2-40B4-BE49-F238E27FC236}">
                <a16:creationId xmlns:a16="http://schemas.microsoft.com/office/drawing/2014/main" id="{0D27C9A2-29CE-4667-8898-9B16316D3616}"/>
              </a:ext>
            </a:extLst>
          </p:cNvPr>
          <p:cNvSpPr/>
          <p:nvPr/>
        </p:nvSpPr>
        <p:spPr>
          <a:xfrm>
            <a:off x="2430601" y="5085864"/>
            <a:ext cx="360000" cy="540000"/>
          </a:xfrm>
          <a:prstGeom prst="chevr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Tree>
    <p:extLst>
      <p:ext uri="{BB962C8B-B14F-4D97-AF65-F5344CB8AC3E}">
        <p14:creationId xmlns:p14="http://schemas.microsoft.com/office/powerpoint/2010/main" val="385904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763200" y="420806"/>
            <a:ext cx="9725025" cy="357533"/>
          </a:xfrm>
        </p:spPr>
        <p:txBody>
          <a:bodyPr/>
          <a:lstStyle/>
          <a:p>
            <a:r>
              <a:rPr lang="fr-BE" sz="3200" b="0" dirty="0">
                <a:latin typeface="Roboto Medium" panose="02000000000000000000" pitchFamily="2" charset="0"/>
                <a:ea typeface="Roboto Medium" panose="02000000000000000000" pitchFamily="2" charset="0"/>
              </a:rPr>
              <a:t>Formalités</a:t>
            </a:r>
          </a:p>
        </p:txBody>
      </p:sp>
      <p:sp>
        <p:nvSpPr>
          <p:cNvPr id="4" name="Espace réservé du texte 3">
            <a:extLst>
              <a:ext uri="{FF2B5EF4-FFF2-40B4-BE49-F238E27FC236}">
                <a16:creationId xmlns:a16="http://schemas.microsoft.com/office/drawing/2014/main" id="{1F95E3C5-785D-4BB8-948D-C6C1750F0AB5}"/>
              </a:ext>
            </a:extLst>
          </p:cNvPr>
          <p:cNvSpPr>
            <a:spLocks noGrp="1"/>
          </p:cNvSpPr>
          <p:nvPr>
            <p:ph type="body" sz="quarter" idx="17"/>
          </p:nvPr>
        </p:nvSpPr>
        <p:spPr>
          <a:xfrm>
            <a:off x="763200" y="1093234"/>
            <a:ext cx="9725025" cy="1680697"/>
          </a:xfrm>
        </p:spPr>
        <p:txBody>
          <a:bodyPr/>
          <a:lstStyle/>
          <a:p>
            <a:pPr marL="285750" lvl="3" indent="-285750">
              <a:spcBef>
                <a:spcPts val="1800"/>
              </a:spcBef>
              <a:buFont typeface="Arial" panose="020B0604020202020204" pitchFamily="34" charset="0"/>
              <a:buChar char="•"/>
            </a:pPr>
            <a:r>
              <a:rPr lang="fr-BE" dirty="0"/>
              <a:t>Identification à la BCE et au moniteur belge ;</a:t>
            </a:r>
          </a:p>
          <a:p>
            <a:pPr marL="285750" lvl="3" indent="-285750">
              <a:spcBef>
                <a:spcPts val="1800"/>
              </a:spcBef>
              <a:buFont typeface="Arial" panose="020B0604020202020204" pitchFamily="34" charset="0"/>
              <a:buChar char="•"/>
            </a:pPr>
            <a:r>
              <a:rPr lang="fr-BE" dirty="0"/>
              <a:t>Publication des comptes annuels ;</a:t>
            </a:r>
          </a:p>
          <a:p>
            <a:pPr marL="285750" lvl="3" indent="-285750">
              <a:spcBef>
                <a:spcPts val="1800"/>
              </a:spcBef>
              <a:buFont typeface="Arial" panose="020B0604020202020204" pitchFamily="34" charset="0"/>
              <a:buChar char="•"/>
            </a:pPr>
            <a:r>
              <a:rPr lang="fr-BE" dirty="0"/>
              <a:t>Tenue d’une comptabilité régulière ;</a:t>
            </a:r>
          </a:p>
          <a:p>
            <a:pPr marL="285750" lvl="3" indent="-285750">
              <a:spcBef>
                <a:spcPts val="1800"/>
              </a:spcBef>
              <a:buFont typeface="Arial" panose="020B0604020202020204" pitchFamily="34" charset="0"/>
              <a:buChar char="•"/>
            </a:pPr>
            <a:r>
              <a:rPr lang="fr-BE" dirty="0"/>
              <a:t>Assujettissement à la sécurité sociale.</a:t>
            </a:r>
          </a:p>
          <a:p>
            <a:pPr marL="285750" lvl="3" indent="-285750">
              <a:buFont typeface="Arial" panose="020B0604020202020204" pitchFamily="34" charset="0"/>
              <a:buChar char="•"/>
            </a:pPr>
            <a:endParaRPr lang="fr-BE" dirty="0"/>
          </a:p>
        </p:txBody>
      </p:sp>
      <p:sp>
        <p:nvSpPr>
          <p:cNvPr id="8" name="Espace réservé du texte 5">
            <a:extLst>
              <a:ext uri="{FF2B5EF4-FFF2-40B4-BE49-F238E27FC236}">
                <a16:creationId xmlns:a16="http://schemas.microsoft.com/office/drawing/2014/main" id="{496E84BF-2C86-49C3-9A3B-5D1AB9BE508D}"/>
              </a:ext>
            </a:extLst>
          </p:cNvPr>
          <p:cNvSpPr txBox="1">
            <a:spLocks/>
          </p:cNvSpPr>
          <p:nvPr/>
        </p:nvSpPr>
        <p:spPr>
          <a:xfrm>
            <a:off x="763200" y="3429000"/>
            <a:ext cx="9725025" cy="357533"/>
          </a:xfrm>
          <a:prstGeom prst="rect">
            <a:avLst/>
          </a:prstGeom>
        </p:spPr>
        <p:txBody>
          <a:bodyPr vert="horz" lIns="0" tIns="0" rIns="0" bIns="0" rtlCol="0">
            <a:noAutofit/>
          </a:bodyPr>
          <a:lstStyle>
            <a:lvl1pPr marL="0" indent="0" algn="l" defTabSz="609539" rtl="0" eaLnBrk="1" latinLnBrk="0" hangingPunct="1">
              <a:lnSpc>
                <a:spcPct val="90000"/>
              </a:lnSpc>
              <a:spcBef>
                <a:spcPts val="0"/>
              </a:spcBef>
              <a:buFont typeface="Arial" panose="020B0604020202020204" pitchFamily="34" charset="0"/>
              <a:buNone/>
              <a:defRPr sz="2000" b="1" kern="1200" baseline="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r>
              <a:rPr lang="fr-BE" sz="3200" b="0" dirty="0">
                <a:latin typeface="Roboto Medium" panose="02000000000000000000" pitchFamily="2" charset="0"/>
                <a:ea typeface="Roboto Medium" panose="02000000000000000000" pitchFamily="2" charset="0"/>
              </a:rPr>
              <a:t>Coûts</a:t>
            </a:r>
          </a:p>
        </p:txBody>
      </p:sp>
      <p:sp>
        <p:nvSpPr>
          <p:cNvPr id="9" name="Espace réservé du texte 3">
            <a:extLst>
              <a:ext uri="{FF2B5EF4-FFF2-40B4-BE49-F238E27FC236}">
                <a16:creationId xmlns:a16="http://schemas.microsoft.com/office/drawing/2014/main" id="{5983E069-89F4-4F40-B31A-9B617290A4A6}"/>
              </a:ext>
            </a:extLst>
          </p:cNvPr>
          <p:cNvSpPr txBox="1">
            <a:spLocks/>
          </p:cNvSpPr>
          <p:nvPr/>
        </p:nvSpPr>
        <p:spPr>
          <a:xfrm>
            <a:off x="763200" y="4099047"/>
            <a:ext cx="10714607" cy="1320986"/>
          </a:xfrm>
          <a:prstGeom prst="rect">
            <a:avLst/>
          </a:prstGeom>
        </p:spPr>
        <p:txBody>
          <a:bodyPr vert="horz" lIns="0" tIns="0" rIns="0" bIns="0" rtlCol="0">
            <a:noAutofit/>
          </a:bodyPr>
          <a:lstStyle>
            <a:lvl1pPr marL="0" indent="0" algn="l" defTabSz="609539" rtl="0" eaLnBrk="1" latinLnBrk="0" hangingPunct="1">
              <a:lnSpc>
                <a:spcPct val="90000"/>
              </a:lnSpc>
              <a:spcBef>
                <a:spcPts val="1200"/>
              </a:spcBef>
              <a:buFont typeface="Arial" panose="020B0604020202020204" pitchFamily="34" charset="0"/>
              <a:buNone/>
              <a:defRPr sz="1600" b="0" kern="1200" baseline="0">
                <a:solidFill>
                  <a:schemeClr val="tx1"/>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pPr marL="285750" lvl="3" indent="-285750">
              <a:spcBef>
                <a:spcPts val="1800"/>
              </a:spcBef>
              <a:buFont typeface="Arial" panose="020B0604020202020204" pitchFamily="34" charset="0"/>
              <a:buChar char="•"/>
            </a:pPr>
            <a:r>
              <a:rPr lang="fr-FR" dirty="0"/>
              <a:t>A la constitution : notaire (statuts) &amp; comptable (plan financier) : +/- 2000€ ;</a:t>
            </a:r>
            <a:endParaRPr lang="fr-BE" dirty="0"/>
          </a:p>
          <a:p>
            <a:pPr marL="285750" lvl="3" indent="-285750">
              <a:spcBef>
                <a:spcPts val="1800"/>
              </a:spcBef>
              <a:buFont typeface="Arial" panose="020B0604020202020204" pitchFamily="34" charset="0"/>
              <a:buChar char="•"/>
            </a:pPr>
            <a:r>
              <a:rPr lang="fr-BE" dirty="0"/>
              <a:t>Tenue d’une comptabilité régulière: +/- 3000€ ;</a:t>
            </a:r>
          </a:p>
          <a:p>
            <a:pPr marL="285750" lvl="3" indent="-285750">
              <a:spcBef>
                <a:spcPts val="1800"/>
              </a:spcBef>
              <a:buFont typeface="Arial" panose="020B0604020202020204" pitchFamily="34" charset="0"/>
              <a:buChar char="•"/>
            </a:pPr>
            <a:r>
              <a:rPr lang="fr-BE" dirty="0"/>
              <a:t>Liquidation: 3000€ à 3500€.</a:t>
            </a:r>
          </a:p>
          <a:p>
            <a:pPr marL="285750" lvl="3" indent="-285750">
              <a:buFont typeface="Arial" panose="020B0604020202020204" pitchFamily="34" charset="0"/>
              <a:buChar char="•"/>
            </a:pPr>
            <a:endParaRPr lang="fr-BE" dirty="0"/>
          </a:p>
        </p:txBody>
      </p:sp>
      <p:sp>
        <p:nvSpPr>
          <p:cNvPr id="11" name="Rectangle : coins arrondis 10">
            <a:extLst>
              <a:ext uri="{FF2B5EF4-FFF2-40B4-BE49-F238E27FC236}">
                <a16:creationId xmlns:a16="http://schemas.microsoft.com/office/drawing/2014/main" id="{7B357BFA-CB73-4E0C-BC44-49BDDB78C47B}"/>
              </a:ext>
            </a:extLst>
          </p:cNvPr>
          <p:cNvSpPr>
            <a:spLocks/>
          </p:cNvSpPr>
          <p:nvPr/>
        </p:nvSpPr>
        <p:spPr>
          <a:xfrm>
            <a:off x="8914758" y="3662291"/>
            <a:ext cx="2989650" cy="873512"/>
          </a:xfrm>
          <a:prstGeom prst="roundRect">
            <a:avLst>
              <a:gd name="adj" fmla="val 4167"/>
            </a:avLst>
          </a:prstGeom>
          <a:solidFill>
            <a:srgbClr val="143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i="1" cap="small" dirty="0">
                <a:solidFill>
                  <a:schemeClr val="bg1"/>
                </a:solidFill>
                <a:latin typeface="Roboto" panose="02000000000000000000" pitchFamily="2" charset="0"/>
                <a:ea typeface="Roboto" panose="02000000000000000000" pitchFamily="2" charset="0"/>
                <a:cs typeface="Roboto" panose="02000000000000000000" pitchFamily="2" charset="0"/>
              </a:rPr>
              <a:t>Attention délais:</a:t>
            </a:r>
          </a:p>
          <a:p>
            <a:pPr algn="ctr"/>
            <a:r>
              <a:rPr lang="fr-BE" sz="1400" cap="small" dirty="0">
                <a:solidFill>
                  <a:schemeClr val="bg1"/>
                </a:solidFill>
                <a:latin typeface="Roboto" panose="02000000000000000000" pitchFamily="2" charset="0"/>
                <a:ea typeface="Roboto" panose="02000000000000000000" pitchFamily="2" charset="0"/>
                <a:cs typeface="Roboto" panose="02000000000000000000" pitchFamily="2" charset="0"/>
              </a:rPr>
              <a:t>Jusqu’à 3 mois pour un rendez-vous chez le notaire</a:t>
            </a:r>
          </a:p>
        </p:txBody>
      </p:sp>
      <p:pic>
        <p:nvPicPr>
          <p:cNvPr id="12" name="Image 11">
            <a:extLst>
              <a:ext uri="{FF2B5EF4-FFF2-40B4-BE49-F238E27FC236}">
                <a16:creationId xmlns:a16="http://schemas.microsoft.com/office/drawing/2014/main" id="{09F639D4-D9D0-4581-B0DB-CA2771DF2E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8058" y="3341066"/>
            <a:ext cx="533400" cy="533400"/>
          </a:xfrm>
          <a:prstGeom prst="rect">
            <a:avLst/>
          </a:prstGeom>
        </p:spPr>
      </p:pic>
    </p:spTree>
    <p:extLst>
      <p:ext uri="{BB962C8B-B14F-4D97-AF65-F5344CB8AC3E}">
        <p14:creationId xmlns:p14="http://schemas.microsoft.com/office/powerpoint/2010/main" val="48745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807853" y="420596"/>
            <a:ext cx="9725025" cy="357533"/>
          </a:xfrm>
        </p:spPr>
        <p:txBody>
          <a:bodyPr/>
          <a:lstStyle/>
          <a:p>
            <a:r>
              <a:rPr lang="fr-BE" sz="3200" b="0" dirty="0">
                <a:latin typeface="Roboto Medium" panose="02000000000000000000" pitchFamily="2" charset="0"/>
                <a:ea typeface="Roboto Medium" panose="02000000000000000000" pitchFamily="2" charset="0"/>
              </a:rPr>
              <a:t>De nombreux avantages</a:t>
            </a:r>
          </a:p>
        </p:txBody>
      </p:sp>
      <p:sp>
        <p:nvSpPr>
          <p:cNvPr id="13" name="Rectangle 12">
            <a:extLst>
              <a:ext uri="{FF2B5EF4-FFF2-40B4-BE49-F238E27FC236}">
                <a16:creationId xmlns:a16="http://schemas.microsoft.com/office/drawing/2014/main" id="{948527BD-6902-474A-8F57-A6A811A8CC11}"/>
              </a:ext>
            </a:extLst>
          </p:cNvPr>
          <p:cNvSpPr/>
          <p:nvPr/>
        </p:nvSpPr>
        <p:spPr>
          <a:xfrm>
            <a:off x="807853" y="1256361"/>
            <a:ext cx="9725024" cy="2749022"/>
          </a:xfrm>
          <a:prstGeom prst="rect">
            <a:avLst/>
          </a:prstGeom>
        </p:spPr>
        <p:txBody>
          <a:bodyPr wrap="square">
            <a:spAutoFit/>
          </a:bodyPr>
          <a:lstStyle/>
          <a:p>
            <a:r>
              <a:rPr lang="fr-FR" sz="1733" dirty="0">
                <a:latin typeface="Roboto" panose="02000000000000000000" pitchFamily="2" charset="0"/>
                <a:ea typeface="Roboto" panose="02000000000000000000" pitchFamily="2" charset="0"/>
              </a:rPr>
              <a:t>La vente d’un fonds libéral ou commercial (cession de clientèle/patientèle)  lors du passage en société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La cession de clientèle est une opération unique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L’intérêt d’une valorisation de la clientèle vise ainsi à céder un actif à un taux d’imposition favorable de 33% (voir 16,5% dans certains cas)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Coté société, cet amortissement portera sur 5 à 10 ans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Rendement fiscal global très avantageux.</a:t>
            </a:r>
          </a:p>
        </p:txBody>
      </p:sp>
      <p:sp>
        <p:nvSpPr>
          <p:cNvPr id="7" name="Rectangle 6">
            <a:extLst>
              <a:ext uri="{FF2B5EF4-FFF2-40B4-BE49-F238E27FC236}">
                <a16:creationId xmlns:a16="http://schemas.microsoft.com/office/drawing/2014/main" id="{1E3A3AD8-FC30-4451-B03E-5AA4B66D5699}"/>
              </a:ext>
            </a:extLst>
          </p:cNvPr>
          <p:cNvSpPr/>
          <p:nvPr/>
        </p:nvSpPr>
        <p:spPr>
          <a:xfrm>
            <a:off x="2829721" y="4659795"/>
            <a:ext cx="6532558" cy="892360"/>
          </a:xfrm>
          <a:prstGeom prst="rect">
            <a:avLst/>
          </a:prstGeom>
        </p:spPr>
        <p:txBody>
          <a:bodyPr wrap="none">
            <a:spAutoFit/>
          </a:bodyPr>
          <a:lstStyle/>
          <a:p>
            <a:r>
              <a:rPr lang="fr-FR" sz="1733" cap="small" dirty="0">
                <a:latin typeface="Roboto" panose="02000000000000000000" pitchFamily="2" charset="0"/>
                <a:ea typeface="Roboto" panose="02000000000000000000" pitchFamily="2" charset="0"/>
              </a:rPr>
              <a:t>Il faut céder sa clientèle, sinon gare à l’AAB;</a:t>
            </a:r>
          </a:p>
          <a:p>
            <a:r>
              <a:rPr lang="fr-FR" sz="1733" cap="small" dirty="0">
                <a:latin typeface="Roboto" panose="02000000000000000000" pitchFamily="2" charset="0"/>
                <a:ea typeface="Roboto" panose="02000000000000000000" pitchFamily="2" charset="0"/>
              </a:rPr>
              <a:t>Gare à la règle des 4X4;</a:t>
            </a:r>
          </a:p>
          <a:p>
            <a:r>
              <a:rPr lang="fr-FR" sz="1733" cap="small" dirty="0">
                <a:latin typeface="Roboto" panose="02000000000000000000" pitchFamily="2" charset="0"/>
                <a:ea typeface="Roboto" panose="02000000000000000000" pitchFamily="2" charset="0"/>
              </a:rPr>
              <a:t>Attention à l’article 442bis C.I.R. (50 du Code de recouvrement).</a:t>
            </a:r>
          </a:p>
        </p:txBody>
      </p:sp>
      <p:sp>
        <p:nvSpPr>
          <p:cNvPr id="8" name="Flèche : chevron 7">
            <a:extLst>
              <a:ext uri="{FF2B5EF4-FFF2-40B4-BE49-F238E27FC236}">
                <a16:creationId xmlns:a16="http://schemas.microsoft.com/office/drawing/2014/main" id="{95F02092-1F86-47AB-96B3-C17BF0ABF901}"/>
              </a:ext>
            </a:extLst>
          </p:cNvPr>
          <p:cNvSpPr/>
          <p:nvPr/>
        </p:nvSpPr>
        <p:spPr>
          <a:xfrm>
            <a:off x="2469721" y="4835975"/>
            <a:ext cx="360000" cy="540000"/>
          </a:xfrm>
          <a:prstGeom prst="chevr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Tree>
    <p:extLst>
      <p:ext uri="{BB962C8B-B14F-4D97-AF65-F5344CB8AC3E}">
        <p14:creationId xmlns:p14="http://schemas.microsoft.com/office/powerpoint/2010/main" val="5593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756233" y="385815"/>
            <a:ext cx="9725025" cy="357533"/>
          </a:xfrm>
        </p:spPr>
        <p:txBody>
          <a:bodyPr/>
          <a:lstStyle/>
          <a:p>
            <a:r>
              <a:rPr lang="fr-BE" sz="3200" b="0" dirty="0">
                <a:latin typeface="Roboto Medium" panose="02000000000000000000" pitchFamily="2" charset="0"/>
                <a:ea typeface="Roboto Medium" panose="02000000000000000000" pitchFamily="2" charset="0"/>
              </a:rPr>
              <a:t>De nombreux avantages</a:t>
            </a:r>
          </a:p>
        </p:txBody>
      </p:sp>
      <p:sp>
        <p:nvSpPr>
          <p:cNvPr id="4" name="Espace réservé du texte 3">
            <a:extLst>
              <a:ext uri="{FF2B5EF4-FFF2-40B4-BE49-F238E27FC236}">
                <a16:creationId xmlns:a16="http://schemas.microsoft.com/office/drawing/2014/main" id="{1F95E3C5-785D-4BB8-948D-C6C1750F0AB5}"/>
              </a:ext>
            </a:extLst>
          </p:cNvPr>
          <p:cNvSpPr>
            <a:spLocks noGrp="1"/>
          </p:cNvSpPr>
          <p:nvPr>
            <p:ph type="body" sz="quarter" idx="17"/>
          </p:nvPr>
        </p:nvSpPr>
        <p:spPr>
          <a:xfrm>
            <a:off x="756233" y="1286956"/>
            <a:ext cx="9725025" cy="3711273"/>
          </a:xfrm>
        </p:spPr>
        <p:txBody>
          <a:bodyPr/>
          <a:lstStyle/>
          <a:p>
            <a:pPr lvl="3"/>
            <a:r>
              <a:rPr lang="fr-BE" sz="2000" dirty="0">
                <a:solidFill>
                  <a:srgbClr val="143CC8"/>
                </a:solidFill>
                <a:latin typeface="Roboto Medium" panose="02000000000000000000" pitchFamily="2" charset="0"/>
                <a:ea typeface="Roboto Medium" panose="02000000000000000000" pitchFamily="2" charset="0"/>
              </a:rPr>
              <a:t>Volet professionnel</a:t>
            </a:r>
          </a:p>
          <a:p>
            <a:pPr marL="285750" lvl="3" indent="-285750">
              <a:buFont typeface="Arial" panose="020B0604020202020204" pitchFamily="34" charset="0"/>
              <a:buChar char="•"/>
            </a:pPr>
            <a:r>
              <a:rPr lang="fr-BE" dirty="0"/>
              <a:t>Réduire la pression fiscale en requalifiant la partie la plus exposée du revenu professionnel en revenus d’autres natures (mobilier, immobilier ou divers) avec une fiscalité plus favorable et hors du champ d’application du calcul des cotisations sociales ;</a:t>
            </a:r>
          </a:p>
          <a:p>
            <a:pPr marL="285750" lvl="3" indent="-285750">
              <a:buFont typeface="Arial" panose="020B0604020202020204" pitchFamily="34" charset="0"/>
              <a:buChar char="•"/>
            </a:pPr>
            <a:r>
              <a:rPr lang="fr-BE" dirty="0"/>
              <a:t>Transfert vers le patrimoine privé dans des conditions optimales (via dividendes, assurance groupe, remboursement forfaitaire de frais, location à la société d’un bureau au domicile privé, achet d’une voiture de société, réserve de liquidation…).</a:t>
            </a:r>
          </a:p>
        </p:txBody>
      </p:sp>
    </p:spTree>
    <p:extLst>
      <p:ext uri="{BB962C8B-B14F-4D97-AF65-F5344CB8AC3E}">
        <p14:creationId xmlns:p14="http://schemas.microsoft.com/office/powerpoint/2010/main" val="58609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707594" y="417167"/>
            <a:ext cx="9725025" cy="357533"/>
          </a:xfrm>
        </p:spPr>
        <p:txBody>
          <a:bodyPr/>
          <a:lstStyle/>
          <a:p>
            <a:r>
              <a:rPr lang="fr-BE" sz="3200" b="0" dirty="0">
                <a:latin typeface="Roboto Medium" panose="02000000000000000000" pitchFamily="2" charset="0"/>
                <a:ea typeface="Roboto Medium" panose="02000000000000000000" pitchFamily="2" charset="0"/>
              </a:rPr>
              <a:t>De nombreux avantages</a:t>
            </a:r>
          </a:p>
        </p:txBody>
      </p:sp>
      <p:sp>
        <p:nvSpPr>
          <p:cNvPr id="4" name="Espace réservé du texte 3">
            <a:extLst>
              <a:ext uri="{FF2B5EF4-FFF2-40B4-BE49-F238E27FC236}">
                <a16:creationId xmlns:a16="http://schemas.microsoft.com/office/drawing/2014/main" id="{1F95E3C5-785D-4BB8-948D-C6C1750F0AB5}"/>
              </a:ext>
            </a:extLst>
          </p:cNvPr>
          <p:cNvSpPr>
            <a:spLocks noGrp="1"/>
          </p:cNvSpPr>
          <p:nvPr>
            <p:ph type="body" sz="quarter" idx="17"/>
          </p:nvPr>
        </p:nvSpPr>
        <p:spPr>
          <a:xfrm>
            <a:off x="707594" y="1285583"/>
            <a:ext cx="9725025" cy="4960359"/>
          </a:xfrm>
        </p:spPr>
        <p:txBody>
          <a:bodyPr/>
          <a:lstStyle/>
          <a:p>
            <a:pPr lvl="3"/>
            <a:r>
              <a:rPr lang="fr-BE" sz="2000" dirty="0">
                <a:solidFill>
                  <a:srgbClr val="143CC8"/>
                </a:solidFill>
                <a:latin typeface="Roboto Medium" panose="02000000000000000000" pitchFamily="2" charset="0"/>
                <a:ea typeface="Roboto Medium" panose="02000000000000000000" pitchFamily="2" charset="0"/>
              </a:rPr>
              <a:t>Volet patrimonial</a:t>
            </a:r>
            <a:endParaRPr lang="fr-FR" sz="2000" dirty="0">
              <a:solidFill>
                <a:srgbClr val="143CC8"/>
              </a:solidFill>
              <a:latin typeface="Roboto Medium" panose="02000000000000000000" pitchFamily="2" charset="0"/>
              <a:ea typeface="Roboto Medium" panose="02000000000000000000" pitchFamily="2" charset="0"/>
            </a:endParaRPr>
          </a:p>
          <a:p>
            <a:pPr marL="285750" lvl="3" indent="-285750">
              <a:buFont typeface="Arial" panose="020B0604020202020204" pitchFamily="34" charset="0"/>
              <a:buChar char="•"/>
            </a:pPr>
            <a:r>
              <a:rPr lang="fr-FR" dirty="0"/>
              <a:t>Aider le dirigeant à construire son patrimoine propre via les nombreux effets de levier, crédit </a:t>
            </a:r>
            <a:r>
              <a:rPr lang="fr-FR" dirty="0" err="1"/>
              <a:t>bullet</a:t>
            </a:r>
            <a:r>
              <a:rPr lang="fr-FR" dirty="0"/>
              <a:t> via la société , etc. ;</a:t>
            </a:r>
          </a:p>
          <a:p>
            <a:pPr marL="285750" lvl="3" indent="-285750">
              <a:buFont typeface="Arial" panose="020B0604020202020204" pitchFamily="34" charset="0"/>
              <a:buChar char="•"/>
            </a:pPr>
            <a:r>
              <a:rPr lang="fr-FR" dirty="0"/>
              <a:t>Capacité de financement améliorée ;</a:t>
            </a:r>
          </a:p>
          <a:p>
            <a:pPr marL="285750" lvl="3" indent="-285750">
              <a:buFont typeface="Arial" panose="020B0604020202020204" pitchFamily="34" charset="0"/>
              <a:buChar char="•"/>
            </a:pPr>
            <a:r>
              <a:rPr lang="fr-FR" dirty="0"/>
              <a:t>Transformation des revenus bruts immédiats en des revenus nets futurs (patrimonialisation) ;</a:t>
            </a:r>
          </a:p>
          <a:p>
            <a:pPr marL="285750" lvl="3" indent="-285750">
              <a:buFont typeface="Arial" panose="020B0604020202020204" pitchFamily="34" charset="0"/>
              <a:buChar char="•"/>
            </a:pPr>
            <a:r>
              <a:rPr lang="fr-FR" dirty="0"/>
              <a:t>Démembrement : le dirigeant achète la nue-propriété tandis que la société acquiert l’usufruit: </a:t>
            </a:r>
          </a:p>
          <a:p>
            <a:pPr marL="584170" lvl="4" indent="-285750">
              <a:spcBef>
                <a:spcPts val="1200"/>
              </a:spcBef>
              <a:buClrTx/>
              <a:buFont typeface="Wingdings" panose="05000000000000000000" pitchFamily="2" charset="2"/>
              <a:buChar char="§"/>
            </a:pPr>
            <a:r>
              <a:rPr lang="fr-FR" sz="1400" dirty="0"/>
              <a:t>La société peut déduire l’ensemble des frais relatifs à sa partie en un seul bloc ; </a:t>
            </a:r>
          </a:p>
          <a:p>
            <a:pPr marL="584170" lvl="4" indent="-285750">
              <a:spcBef>
                <a:spcPts val="1200"/>
              </a:spcBef>
              <a:buClrTx/>
              <a:buFont typeface="Wingdings" panose="05000000000000000000" pitchFamily="2" charset="2"/>
              <a:buChar char="§"/>
            </a:pPr>
            <a:r>
              <a:rPr lang="fr-FR" sz="1400" dirty="0"/>
              <a:t>Tous les frais attachés au plein usage du bien sont également à charge de cette dernière ainsi que les travaux d’aménagement éventuels ;</a:t>
            </a:r>
          </a:p>
          <a:p>
            <a:pPr marL="584170" lvl="4" indent="-285750">
              <a:spcBef>
                <a:spcPts val="1200"/>
              </a:spcBef>
              <a:buClrTx/>
              <a:buFont typeface="Wingdings" panose="05000000000000000000" pitchFamily="2" charset="2"/>
              <a:buChar char="§"/>
            </a:pPr>
            <a:r>
              <a:rPr lang="fr-FR" sz="1400" dirty="0"/>
              <a:t>L’occupation éventuelle par le dirigeant de sa partie privée fait l’objet du calcul d’un avantage de toute nature, forfaitaire et favorable à ce dernier.</a:t>
            </a:r>
            <a:endParaRPr lang="fr-FR" dirty="0"/>
          </a:p>
          <a:p>
            <a:pPr marL="584170" lvl="4" indent="-285750"/>
            <a:endParaRPr lang="fr-FR" dirty="0"/>
          </a:p>
          <a:p>
            <a:pPr lvl="3"/>
            <a:r>
              <a:rPr lang="fr-BE" dirty="0"/>
              <a:t>	</a:t>
            </a:r>
          </a:p>
          <a:p>
            <a:pPr lvl="3"/>
            <a:r>
              <a:rPr lang="fr-BE" dirty="0"/>
              <a:t>	</a:t>
            </a:r>
          </a:p>
          <a:p>
            <a:pPr marL="285750" lvl="3" indent="-285750">
              <a:buFont typeface="Arial" panose="020B0604020202020204" pitchFamily="34" charset="0"/>
              <a:buChar char="•"/>
            </a:pPr>
            <a:endParaRPr lang="fr-BE" dirty="0"/>
          </a:p>
        </p:txBody>
      </p:sp>
    </p:spTree>
    <p:extLst>
      <p:ext uri="{BB962C8B-B14F-4D97-AF65-F5344CB8AC3E}">
        <p14:creationId xmlns:p14="http://schemas.microsoft.com/office/powerpoint/2010/main" val="203537317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5D57D1F7-63AA-41F4-B052-A7347CCF82EA}"/>
              </a:ext>
            </a:extLst>
          </p:cNvPr>
          <p:cNvSpPr>
            <a:spLocks noGrp="1"/>
          </p:cNvSpPr>
          <p:nvPr>
            <p:ph type="body" sz="quarter" idx="16"/>
          </p:nvPr>
        </p:nvSpPr>
        <p:spPr>
          <a:xfrm>
            <a:off x="763198" y="421472"/>
            <a:ext cx="9725025" cy="357533"/>
          </a:xfrm>
        </p:spPr>
        <p:txBody>
          <a:bodyPr/>
          <a:lstStyle/>
          <a:p>
            <a:r>
              <a:rPr lang="fr-BE" sz="3200" b="0" dirty="0">
                <a:latin typeface="Roboto Medium" panose="02000000000000000000" pitchFamily="2" charset="0"/>
                <a:ea typeface="Roboto Medium" panose="02000000000000000000" pitchFamily="2" charset="0"/>
              </a:rPr>
              <a:t>De nombreux avantages</a:t>
            </a:r>
          </a:p>
        </p:txBody>
      </p:sp>
      <p:sp>
        <p:nvSpPr>
          <p:cNvPr id="4" name="Espace réservé du texte 3">
            <a:extLst>
              <a:ext uri="{FF2B5EF4-FFF2-40B4-BE49-F238E27FC236}">
                <a16:creationId xmlns:a16="http://schemas.microsoft.com/office/drawing/2014/main" id="{1F95E3C5-785D-4BB8-948D-C6C1750F0AB5}"/>
              </a:ext>
            </a:extLst>
          </p:cNvPr>
          <p:cNvSpPr>
            <a:spLocks noGrp="1"/>
          </p:cNvSpPr>
          <p:nvPr>
            <p:ph type="body" sz="quarter" idx="17"/>
          </p:nvPr>
        </p:nvSpPr>
        <p:spPr>
          <a:xfrm>
            <a:off x="763198" y="1297860"/>
            <a:ext cx="9725025" cy="2632585"/>
          </a:xfrm>
        </p:spPr>
        <p:txBody>
          <a:bodyPr/>
          <a:lstStyle/>
          <a:p>
            <a:pPr lvl="3"/>
            <a:r>
              <a:rPr lang="fr-BE" sz="2000" dirty="0">
                <a:solidFill>
                  <a:srgbClr val="143CC8"/>
                </a:solidFill>
                <a:latin typeface="Roboto Medium" panose="02000000000000000000" pitchFamily="2" charset="0"/>
                <a:ea typeface="Roboto Medium" panose="02000000000000000000" pitchFamily="2" charset="0"/>
              </a:rPr>
              <a:t>Volet social</a:t>
            </a:r>
            <a:endParaRPr lang="fr-FR" sz="2000" dirty="0">
              <a:solidFill>
                <a:srgbClr val="143CC8"/>
              </a:solidFill>
              <a:latin typeface="Roboto Medium" panose="02000000000000000000" pitchFamily="2" charset="0"/>
              <a:ea typeface="Roboto Medium" panose="02000000000000000000" pitchFamily="2" charset="0"/>
            </a:endParaRPr>
          </a:p>
          <a:p>
            <a:pPr marL="285750" lvl="3" indent="-285750">
              <a:buFont typeface="Arial" panose="020B0604020202020204" pitchFamily="34" charset="0"/>
              <a:buChar char="•"/>
            </a:pPr>
            <a:r>
              <a:rPr lang="fr-FR" dirty="0"/>
              <a:t>Avantages de toute nature (logement, voiture, PC, ligne de crédit dans le C/C, etc.) ;</a:t>
            </a:r>
          </a:p>
          <a:p>
            <a:pPr marL="285750" lvl="3" indent="-285750">
              <a:buFont typeface="Arial" panose="020B0604020202020204" pitchFamily="34" charset="0"/>
              <a:buChar char="•"/>
            </a:pPr>
            <a:r>
              <a:rPr lang="fr-FR" dirty="0"/>
              <a:t>Remboursement des frais propres à l’employeur ;</a:t>
            </a:r>
          </a:p>
          <a:p>
            <a:pPr marL="285750" lvl="3" indent="-285750">
              <a:buFont typeface="Arial" panose="020B0604020202020204" pitchFamily="34" charset="0"/>
              <a:buChar char="•"/>
            </a:pPr>
            <a:r>
              <a:rPr lang="fr-FR" dirty="0"/>
              <a:t>Avantages sociaux ;</a:t>
            </a:r>
          </a:p>
          <a:p>
            <a:pPr marL="285750" lvl="3" indent="-285750">
              <a:buFont typeface="Arial" panose="020B0604020202020204" pitchFamily="34" charset="0"/>
              <a:buChar char="•"/>
            </a:pPr>
            <a:r>
              <a:rPr lang="fr-FR" dirty="0"/>
              <a:t>Amélioration de sa couverture sociale.</a:t>
            </a:r>
          </a:p>
          <a:p>
            <a:pPr lvl="3"/>
            <a:r>
              <a:rPr lang="fr-BE" dirty="0"/>
              <a:t>	</a:t>
            </a:r>
          </a:p>
          <a:p>
            <a:pPr lvl="3"/>
            <a:r>
              <a:rPr lang="fr-BE" dirty="0"/>
              <a:t>	</a:t>
            </a:r>
          </a:p>
          <a:p>
            <a:pPr marL="285750" lvl="3" indent="-285750">
              <a:buFont typeface="Arial" panose="020B0604020202020204" pitchFamily="34" charset="0"/>
              <a:buChar char="•"/>
            </a:pPr>
            <a:endParaRPr lang="fr-BE" dirty="0"/>
          </a:p>
        </p:txBody>
      </p:sp>
      <p:sp>
        <p:nvSpPr>
          <p:cNvPr id="7" name="Espace réservé du texte 3">
            <a:extLst>
              <a:ext uri="{FF2B5EF4-FFF2-40B4-BE49-F238E27FC236}">
                <a16:creationId xmlns:a16="http://schemas.microsoft.com/office/drawing/2014/main" id="{EFD48D92-5E48-43AE-9403-5EC01574C6E1}"/>
              </a:ext>
            </a:extLst>
          </p:cNvPr>
          <p:cNvSpPr txBox="1">
            <a:spLocks/>
          </p:cNvSpPr>
          <p:nvPr/>
        </p:nvSpPr>
        <p:spPr>
          <a:xfrm>
            <a:off x="2509821" y="4935257"/>
            <a:ext cx="7172358" cy="256176"/>
          </a:xfrm>
          <a:prstGeom prst="rect">
            <a:avLst/>
          </a:prstGeom>
        </p:spPr>
        <p:txBody>
          <a:bodyPr vert="horz" lIns="0" tIns="0" rIns="0" bIns="0" rtlCol="0">
            <a:noAutofit/>
          </a:bodyPr>
          <a:lstStyle>
            <a:lvl1pPr marL="0" indent="0" algn="l" defTabSz="609539" rtl="0" eaLnBrk="1" latinLnBrk="0" hangingPunct="1">
              <a:lnSpc>
                <a:spcPct val="90000"/>
              </a:lnSpc>
              <a:spcBef>
                <a:spcPts val="1200"/>
              </a:spcBef>
              <a:buFont typeface="Arial" panose="020B0604020202020204" pitchFamily="34" charset="0"/>
              <a:buNone/>
              <a:defRPr sz="1600" b="0" kern="1200" baseline="0">
                <a:solidFill>
                  <a:schemeClr val="tx1"/>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pPr lvl="3"/>
            <a:r>
              <a:rPr lang="fr-BE" cap="small" dirty="0"/>
              <a:t>Avantages &gt; coûts et obligations ? C’est peut-être le moment d’y songer</a:t>
            </a:r>
            <a:endParaRPr lang="fr-FR" cap="small" dirty="0"/>
          </a:p>
          <a:p>
            <a:pPr marL="285750" lvl="3" indent="-285750">
              <a:buFont typeface="Arial" panose="020B0604020202020204" pitchFamily="34" charset="0"/>
              <a:buChar char="•"/>
            </a:pPr>
            <a:endParaRPr lang="fr-BE" dirty="0"/>
          </a:p>
          <a:p>
            <a:pPr lvl="3"/>
            <a:endParaRPr lang="fr-BE" dirty="0"/>
          </a:p>
          <a:p>
            <a:pPr marL="285750" lvl="3" indent="-285750">
              <a:buFont typeface="Arial" panose="020B0604020202020204" pitchFamily="34" charset="0"/>
              <a:buChar char="•"/>
            </a:pPr>
            <a:endParaRPr lang="fr-BE" dirty="0"/>
          </a:p>
          <a:p>
            <a:pPr marL="285750" lvl="3" indent="-285750">
              <a:buFont typeface="Arial" panose="020B0604020202020204" pitchFamily="34" charset="0"/>
              <a:buChar char="•"/>
            </a:pPr>
            <a:endParaRPr lang="fr-BE" dirty="0"/>
          </a:p>
        </p:txBody>
      </p:sp>
      <p:sp>
        <p:nvSpPr>
          <p:cNvPr id="8" name="Espace réservé du texte 5">
            <a:extLst>
              <a:ext uri="{FF2B5EF4-FFF2-40B4-BE49-F238E27FC236}">
                <a16:creationId xmlns:a16="http://schemas.microsoft.com/office/drawing/2014/main" id="{6C1C4A62-12C8-4846-AAFE-A30DB156B5D7}"/>
              </a:ext>
            </a:extLst>
          </p:cNvPr>
          <p:cNvSpPr txBox="1">
            <a:spLocks/>
          </p:cNvSpPr>
          <p:nvPr/>
        </p:nvSpPr>
        <p:spPr>
          <a:xfrm>
            <a:off x="763197" y="4156667"/>
            <a:ext cx="9725025" cy="357533"/>
          </a:xfrm>
          <a:prstGeom prst="rect">
            <a:avLst/>
          </a:prstGeom>
        </p:spPr>
        <p:txBody>
          <a:bodyPr vert="horz" lIns="0" tIns="0" rIns="0" bIns="0" rtlCol="0">
            <a:noAutofit/>
          </a:bodyPr>
          <a:lstStyle>
            <a:lvl1pPr marL="0" indent="0" algn="l" defTabSz="609539" rtl="0" eaLnBrk="1" latinLnBrk="0" hangingPunct="1">
              <a:lnSpc>
                <a:spcPct val="90000"/>
              </a:lnSpc>
              <a:spcBef>
                <a:spcPts val="0"/>
              </a:spcBef>
              <a:buFont typeface="Arial" panose="020B0604020202020204" pitchFamily="34" charset="0"/>
              <a:buNone/>
              <a:defRPr sz="2000" b="1" kern="1200" baseline="0">
                <a:solidFill>
                  <a:srgbClr val="143CC8"/>
                </a:solidFill>
                <a:latin typeface="Roboto" panose="02000000000000000000" pitchFamily="2" charset="0"/>
                <a:ea typeface="Roboto" panose="02000000000000000000" pitchFamily="2" charset="0"/>
                <a:cs typeface="+mn-cs"/>
              </a:defRPr>
            </a:lvl1pPr>
            <a:lvl2pPr marL="0" indent="0" algn="l" defTabSz="609539" rtl="0" eaLnBrk="1" latinLnBrk="0" hangingPunct="1">
              <a:lnSpc>
                <a:spcPct val="90000"/>
              </a:lnSpc>
              <a:spcBef>
                <a:spcPts val="2400"/>
              </a:spcBef>
              <a:buFont typeface="Arial" panose="020B0604020202020204" pitchFamily="34" charset="0"/>
              <a:buNone/>
              <a:defRPr sz="2000" kern="1200">
                <a:solidFill>
                  <a:srgbClr val="143CC8"/>
                </a:solidFill>
                <a:latin typeface="Roboto" panose="02000000000000000000" pitchFamily="2" charset="0"/>
                <a:ea typeface="Roboto" panose="02000000000000000000" pitchFamily="2" charset="0"/>
                <a:cs typeface="+mn-cs"/>
              </a:defRPr>
            </a:lvl2pPr>
            <a:lvl3pPr marL="0" indent="0" algn="l" defTabSz="609539" rtl="0" eaLnBrk="1" latinLnBrk="0" hangingPunct="1">
              <a:lnSpc>
                <a:spcPct val="90000"/>
              </a:lnSpc>
              <a:spcBef>
                <a:spcPts val="2400"/>
              </a:spcBef>
              <a:buFont typeface="Arial" panose="020B0604020202020204" pitchFamily="34" charset="0"/>
              <a:buNone/>
              <a:defRPr sz="1733" b="1" kern="1200">
                <a:solidFill>
                  <a:schemeClr val="tx1"/>
                </a:solidFill>
                <a:latin typeface="Roboto" panose="02000000000000000000" pitchFamily="2" charset="0"/>
                <a:ea typeface="Roboto" panose="02000000000000000000" pitchFamily="2" charset="0"/>
                <a:cs typeface="+mn-cs"/>
              </a:defRPr>
            </a:lvl3pPr>
            <a:lvl4pPr marL="0" indent="0" algn="l" defTabSz="609539" rtl="0" eaLnBrk="1" latinLnBrk="0" hangingPunct="1">
              <a:lnSpc>
                <a:spcPct val="90000"/>
              </a:lnSpc>
              <a:spcBef>
                <a:spcPts val="2400"/>
              </a:spcBef>
              <a:buClr>
                <a:schemeClr val="accent1"/>
              </a:buClr>
              <a:buFont typeface="+mj-lt"/>
              <a:buNone/>
              <a:defRPr sz="1733" kern="1200">
                <a:solidFill>
                  <a:schemeClr val="tx1"/>
                </a:solidFill>
                <a:latin typeface="Roboto" panose="02000000000000000000" pitchFamily="2" charset="0"/>
                <a:ea typeface="Roboto" panose="02000000000000000000" pitchFamily="2" charset="0"/>
                <a:cs typeface="+mn-cs"/>
              </a:defRPr>
            </a:lvl4pPr>
            <a:lvl5pPr marL="298420" indent="-237043" algn="l" defTabSz="609539" rtl="0" eaLnBrk="1" latinLnBrk="0" hangingPunct="1">
              <a:lnSpc>
                <a:spcPct val="90000"/>
              </a:lnSpc>
              <a:spcBef>
                <a:spcPts val="2400"/>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5pPr>
            <a:lvl6pPr marL="299479" indent="-238102" algn="l" defTabSz="609539" rtl="0" eaLnBrk="1" latinLnBrk="0" hangingPunct="1">
              <a:lnSpc>
                <a:spcPct val="90000"/>
              </a:lnSpc>
              <a:spcBef>
                <a:spcPts val="2400"/>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538638" indent="-238102" algn="l" defTabSz="609539" rtl="0" eaLnBrk="1" latinLnBrk="0" hangingPunct="1">
              <a:lnSpc>
                <a:spcPct val="90000"/>
              </a:lnSpc>
              <a:spcBef>
                <a:spcPts val="333"/>
              </a:spcBef>
              <a:buClr>
                <a:srgbClr val="00AEEF"/>
              </a:buClr>
              <a:buFont typeface="Arial" panose="020B0604020202020204" pitchFamily="34" charset="0"/>
              <a:buChar char="•"/>
              <a:tabLst/>
              <a:defRPr sz="1600" kern="1200">
                <a:solidFill>
                  <a:schemeClr val="tx1"/>
                </a:solidFill>
                <a:latin typeface="Roboto" panose="02000000000000000000" pitchFamily="2" charset="0"/>
                <a:ea typeface="Roboto" panose="02000000000000000000" pitchFamily="2" charset="0"/>
                <a:cs typeface="+mn-cs"/>
              </a:defRPr>
            </a:lvl7pPr>
            <a:lvl8pPr marL="538638" indent="-239159"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770390" indent="-228577" algn="l" defTabSz="609539" rtl="0" eaLnBrk="1" latinLnBrk="0" hangingPunct="1">
              <a:lnSpc>
                <a:spcPct val="90000"/>
              </a:lnSpc>
              <a:spcBef>
                <a:spcPts val="333"/>
              </a:spcBef>
              <a:buClr>
                <a:srgbClr val="00AEEF"/>
              </a:buClr>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9pPr>
          </a:lstStyle>
          <a:p>
            <a:r>
              <a:rPr lang="fr-BE" sz="3200" b="0" dirty="0">
                <a:latin typeface="Roboto Medium" panose="02000000000000000000" pitchFamily="2" charset="0"/>
                <a:ea typeface="Roboto Medium" panose="02000000000000000000" pitchFamily="2" charset="0"/>
              </a:rPr>
              <a:t>En conclusion</a:t>
            </a:r>
          </a:p>
        </p:txBody>
      </p:sp>
      <p:sp>
        <p:nvSpPr>
          <p:cNvPr id="9" name="Flèche : chevron 8">
            <a:extLst>
              <a:ext uri="{FF2B5EF4-FFF2-40B4-BE49-F238E27FC236}">
                <a16:creationId xmlns:a16="http://schemas.microsoft.com/office/drawing/2014/main" id="{AEF1A9BA-56AC-4466-B71C-9E1577DDEE6C}"/>
              </a:ext>
            </a:extLst>
          </p:cNvPr>
          <p:cNvSpPr/>
          <p:nvPr/>
        </p:nvSpPr>
        <p:spPr>
          <a:xfrm>
            <a:off x="2012521" y="4793345"/>
            <a:ext cx="360000" cy="540000"/>
          </a:xfrm>
          <a:prstGeom prst="chevr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solidFill>
                <a:schemeClr val="tx1"/>
              </a:solidFill>
            </a:endParaRPr>
          </a:p>
        </p:txBody>
      </p:sp>
    </p:spTree>
    <p:extLst>
      <p:ext uri="{BB962C8B-B14F-4D97-AF65-F5344CB8AC3E}">
        <p14:creationId xmlns:p14="http://schemas.microsoft.com/office/powerpoint/2010/main" val="277595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98B57A-8D10-45E6-851D-27370D9B6AC7}"/>
              </a:ext>
            </a:extLst>
          </p:cNvPr>
          <p:cNvSpPr/>
          <p:nvPr/>
        </p:nvSpPr>
        <p:spPr>
          <a:xfrm>
            <a:off x="812800" y="1643368"/>
            <a:ext cx="9975645" cy="4459169"/>
          </a:xfrm>
          <a:prstGeom prst="rect">
            <a:avLst/>
          </a:prstGeom>
        </p:spPr>
        <p:txBody>
          <a:bodyPr wrap="square">
            <a:spAutoFit/>
          </a:bodyPr>
          <a:lstStyle/>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Créée en 2016 à l’initiative d’UCM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Principale organisation interprofessionnelle francophone représentative des titulaires de professions libérales et intellectuelles, qu'ils exercent en personne physique ou en société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Défend, promeut et représente, tous niveaux de pouvoirs confondus, les intérêts professionnels, économiques, sociaux et moraux des titulaires de professions libérales et intellectuelles indépendants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Indépendance envers les partis politiques du pays ;</a:t>
            </a:r>
          </a:p>
          <a:p>
            <a:pPr marL="285750" lvl="3" indent="-285750" defTabSz="609539">
              <a:lnSpc>
                <a:spcPct val="90000"/>
              </a:lnSpc>
              <a:spcBef>
                <a:spcPts val="1800"/>
              </a:spcBef>
              <a:buClr>
                <a:schemeClr val="accent1"/>
              </a:buClr>
              <a:buFont typeface="Arial" panose="020B0604020202020204" pitchFamily="34" charset="0"/>
              <a:buChar char="•"/>
            </a:pPr>
            <a:r>
              <a:rPr lang="fr-FR" sz="1733" dirty="0">
                <a:latin typeface="Roboto" panose="02000000000000000000" pitchFamily="2" charset="0"/>
                <a:ea typeface="Roboto" panose="02000000000000000000" pitchFamily="2" charset="0"/>
              </a:rPr>
              <a:t>Concrètement, l’activité de PL.be c’est : </a:t>
            </a:r>
          </a:p>
          <a:p>
            <a:pPr marL="627063" lvl="4" indent="-285750" defTabSz="609539">
              <a:spcBef>
                <a:spcPts val="600"/>
              </a:spcBef>
              <a:buFont typeface="Wingdings" panose="05000000000000000000" pitchFamily="2" charset="2"/>
              <a:buChar char="§"/>
            </a:pPr>
            <a:r>
              <a:rPr lang="fr-FR" sz="1400" dirty="0">
                <a:latin typeface="Roboto" panose="02000000000000000000" pitchFamily="2" charset="0"/>
                <a:ea typeface="Roboto" panose="02000000000000000000" pitchFamily="2" charset="0"/>
              </a:rPr>
              <a:t>Mener des études sur des sujets en lien avec les professions libérales, communiquer sur les résultats obtenus et formuler des pistes de recommandation ;</a:t>
            </a:r>
          </a:p>
          <a:p>
            <a:pPr marL="627063" lvl="4" indent="-285750" defTabSz="609539">
              <a:spcBef>
                <a:spcPts val="600"/>
              </a:spcBef>
              <a:buFont typeface="Wingdings" panose="05000000000000000000" pitchFamily="2" charset="2"/>
              <a:buChar char="§"/>
            </a:pPr>
            <a:r>
              <a:rPr lang="fr-FR" sz="1400" dirty="0">
                <a:latin typeface="Roboto" panose="02000000000000000000" pitchFamily="2" charset="0"/>
                <a:ea typeface="Roboto" panose="02000000000000000000" pitchFamily="2" charset="0"/>
              </a:rPr>
              <a:t>Informer nos membres : newsletter mensuelle, site Internet, réseaux sociaux ;</a:t>
            </a:r>
          </a:p>
          <a:p>
            <a:pPr marL="627063" lvl="4" indent="-285750" defTabSz="609539">
              <a:spcBef>
                <a:spcPts val="600"/>
              </a:spcBef>
              <a:buFont typeface="Wingdings" panose="05000000000000000000" pitchFamily="2" charset="2"/>
              <a:buChar char="§"/>
            </a:pPr>
            <a:r>
              <a:rPr lang="fr-FR" sz="1400" dirty="0" err="1">
                <a:latin typeface="Roboto" panose="02000000000000000000" pitchFamily="2" charset="0"/>
                <a:ea typeface="Roboto" panose="02000000000000000000" pitchFamily="2" charset="0"/>
              </a:rPr>
              <a:t>Lobbyer</a:t>
            </a:r>
            <a:r>
              <a:rPr lang="fr-FR" sz="1400" dirty="0">
                <a:latin typeface="Roboto" panose="02000000000000000000" pitchFamily="2" charset="0"/>
                <a:ea typeface="Roboto" panose="02000000000000000000" pitchFamily="2" charset="0"/>
              </a:rPr>
              <a:t> pour défendre les intérêts des nos membres (fédérations et/ou titulaire individuel) dans les organes où nous sommes présents directement (CP 336, CSIPME…) ou indirectement (Groupe des 10, CESW…) ou relayer les préoccupations de nos membres au sein de ces organes.</a:t>
            </a:r>
          </a:p>
        </p:txBody>
      </p:sp>
      <p:pic>
        <p:nvPicPr>
          <p:cNvPr id="2" name="Image 1">
            <a:extLst>
              <a:ext uri="{FF2B5EF4-FFF2-40B4-BE49-F238E27FC236}">
                <a16:creationId xmlns:a16="http://schemas.microsoft.com/office/drawing/2014/main" id="{32F0299C-DE18-9429-4EE1-203796FF05C6}"/>
              </a:ext>
            </a:extLst>
          </p:cNvPr>
          <p:cNvPicPr>
            <a:picLocks noChangeAspect="1"/>
          </p:cNvPicPr>
          <p:nvPr/>
        </p:nvPicPr>
        <p:blipFill>
          <a:blip r:embed="rId2"/>
          <a:stretch>
            <a:fillRect/>
          </a:stretch>
        </p:blipFill>
        <p:spPr>
          <a:xfrm>
            <a:off x="505010" y="257782"/>
            <a:ext cx="2576791" cy="1120115"/>
          </a:xfrm>
          <a:prstGeom prst="rect">
            <a:avLst/>
          </a:prstGeom>
        </p:spPr>
      </p:pic>
    </p:spTree>
    <p:extLst>
      <p:ext uri="{BB962C8B-B14F-4D97-AF65-F5344CB8AC3E}">
        <p14:creationId xmlns:p14="http://schemas.microsoft.com/office/powerpoint/2010/main" val="234208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UCM">
  <a:themeElements>
    <a:clrScheme name="UCM-20191227">
      <a:dk1>
        <a:srgbClr val="3B435F"/>
      </a:dk1>
      <a:lt1>
        <a:sysClr val="window" lastClr="FFFFFF"/>
      </a:lt1>
      <a:dk2>
        <a:srgbClr val="143CC8"/>
      </a:dk2>
      <a:lt2>
        <a:srgbClr val="00AEEF"/>
      </a:lt2>
      <a:accent1>
        <a:srgbClr val="6ED7B2"/>
      </a:accent1>
      <a:accent2>
        <a:srgbClr val="E4838E"/>
      </a:accent2>
      <a:accent3>
        <a:srgbClr val="945FFF"/>
      </a:accent3>
      <a:accent4>
        <a:srgbClr val="520044"/>
      </a:accent4>
      <a:accent5>
        <a:srgbClr val="F3F50D"/>
      </a:accent5>
      <a:accent6>
        <a:srgbClr val="EC644A"/>
      </a:accent6>
      <a:hlink>
        <a:srgbClr val="5200A7"/>
      </a:hlink>
      <a:folHlink>
        <a:srgbClr val="00B287"/>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hème UCM" id="{2E0B1597-0FF3-48DC-8BDB-02B2DBD1E3E7}" vid="{D6FE7A4D-ED5B-412D-9A4D-8BD7BA135816}"/>
    </a:ext>
  </a:extLst>
</a:theme>
</file>

<file path=ppt/theme/theme2.xml><?xml version="1.0" encoding="utf-8"?>
<a:theme xmlns:a="http://schemas.openxmlformats.org/drawingml/2006/main" name="1_Thème UCM">
  <a:themeElements>
    <a:clrScheme name="Personnalisé 1">
      <a:dk1>
        <a:sysClr val="windowText" lastClr="000000"/>
      </a:dk1>
      <a:lt1>
        <a:sysClr val="window" lastClr="FFFFFF"/>
      </a:lt1>
      <a:dk2>
        <a:srgbClr val="6F6F6F"/>
      </a:dk2>
      <a:lt2>
        <a:srgbClr val="C6C6C6"/>
      </a:lt2>
      <a:accent1>
        <a:srgbClr val="00AEEF"/>
      </a:accent1>
      <a:accent2>
        <a:srgbClr val="40C2F3"/>
      </a:accent2>
      <a:accent3>
        <a:srgbClr val="7FD6F7"/>
      </a:accent3>
      <a:accent4>
        <a:srgbClr val="BFEBFB"/>
      </a:accent4>
      <a:accent5>
        <a:srgbClr val="D9F3FD"/>
      </a:accent5>
      <a:accent6>
        <a:srgbClr val="EBF9FE"/>
      </a:accent6>
      <a:hlink>
        <a:srgbClr val="003F58"/>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hème UCM" id="{2E0B1597-0FF3-48DC-8BDB-02B2DBD1E3E7}" vid="{D6FE7A4D-ED5B-412D-9A4D-8BD7BA135816}"/>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CM-20191227">
    <a:dk1>
      <a:srgbClr val="3B435F"/>
    </a:dk1>
    <a:lt1>
      <a:sysClr val="window" lastClr="FFFFFF"/>
    </a:lt1>
    <a:dk2>
      <a:srgbClr val="143CC8"/>
    </a:dk2>
    <a:lt2>
      <a:srgbClr val="00AEEF"/>
    </a:lt2>
    <a:accent1>
      <a:srgbClr val="6ED7B2"/>
    </a:accent1>
    <a:accent2>
      <a:srgbClr val="E4838E"/>
    </a:accent2>
    <a:accent3>
      <a:srgbClr val="945FFF"/>
    </a:accent3>
    <a:accent4>
      <a:srgbClr val="520044"/>
    </a:accent4>
    <a:accent5>
      <a:srgbClr val="F3F50D"/>
    </a:accent5>
    <a:accent6>
      <a:srgbClr val="EC644A"/>
    </a:accent6>
    <a:hlink>
      <a:srgbClr val="5200A7"/>
    </a:hlink>
    <a:folHlink>
      <a:srgbClr val="00B287"/>
    </a:folHlink>
  </a:clrScheme>
</a:themeOverride>
</file>

<file path=docProps/app.xml><?xml version="1.0" encoding="utf-8"?>
<Properties xmlns="http://schemas.openxmlformats.org/officeDocument/2006/extended-properties" xmlns:vt="http://schemas.openxmlformats.org/officeDocument/2006/docPropsVTypes">
  <Template>Thème UCM</Template>
  <TotalTime>0</TotalTime>
  <Words>1264</Words>
  <Application>Microsoft Office PowerPoint</Application>
  <PresentationFormat>Grand écran</PresentationFormat>
  <Paragraphs>104</Paragraphs>
  <Slides>11</Slides>
  <Notes>3</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11</vt:i4>
      </vt:variant>
    </vt:vector>
  </HeadingPairs>
  <TitlesOfParts>
    <vt:vector size="21" baseType="lpstr">
      <vt:lpstr>Arial</vt:lpstr>
      <vt:lpstr>Calibri</vt:lpstr>
      <vt:lpstr>Century Gothic</vt:lpstr>
      <vt:lpstr>Roboto</vt:lpstr>
      <vt:lpstr>Roboto Medium</vt:lpstr>
      <vt:lpstr>Rubik</vt:lpstr>
      <vt:lpstr>Rubik Medium</vt:lpstr>
      <vt:lpstr>Wingdings</vt:lpstr>
      <vt:lpstr>Thème UCM</vt:lpstr>
      <vt:lpstr>1_Thème UCM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MEUREE Marie</dc:creator>
  <cp:lastModifiedBy>Stéphanie André</cp:lastModifiedBy>
  <cp:revision>434</cp:revision>
  <dcterms:created xsi:type="dcterms:W3CDTF">2018-12-07T12:42:13Z</dcterms:created>
  <dcterms:modified xsi:type="dcterms:W3CDTF">2023-06-02T10:58:01Z</dcterms:modified>
</cp:coreProperties>
</file>